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7" r:id="rId64"/>
    <p:sldId id="318" r:id="rId65"/>
    <p:sldId id="319" r:id="rId66"/>
    <p:sldId id="320" r:id="rId67"/>
    <p:sldId id="321" r:id="rId68"/>
    <p:sldId id="324" r:id="rId69"/>
    <p:sldId id="325" r:id="rId70"/>
    <p:sldId id="326" r:id="rId71"/>
    <p:sldId id="327" r:id="rId72"/>
    <p:sldId id="328" r:id="rId73"/>
    <p:sldId id="329" r:id="rId74"/>
    <p:sldId id="330" r:id="rId75"/>
    <p:sldId id="331" r:id="rId76"/>
    <p:sldId id="332" r:id="rId77"/>
    <p:sldId id="333" r:id="rId78"/>
    <p:sldId id="334" r:id="rId79"/>
    <p:sldId id="335" r:id="rId80"/>
    <p:sldId id="336" r:id="rId81"/>
    <p:sldId id="337" r:id="rId82"/>
    <p:sldId id="338" r:id="rId83"/>
    <p:sldId id="339" r:id="rId84"/>
    <p:sldId id="340" r:id="rId85"/>
    <p:sldId id="341" r:id="rId86"/>
    <p:sldId id="342" r:id="rId87"/>
    <p:sldId id="343" r:id="rId88"/>
    <p:sldId id="344" r:id="rId89"/>
    <p:sldId id="345" r:id="rId90"/>
    <p:sldId id="346" r:id="rId91"/>
    <p:sldId id="347" r:id="rId92"/>
    <p:sldId id="348" r:id="rId93"/>
    <p:sldId id="349" r:id="rId94"/>
    <p:sldId id="350" r:id="rId95"/>
    <p:sldId id="351" r:id="rId96"/>
    <p:sldId id="352" r:id="rId97"/>
    <p:sldId id="353" r:id="rId98"/>
    <p:sldId id="354" r:id="rId99"/>
    <p:sldId id="355" r:id="rId100"/>
    <p:sldId id="356" r:id="rId101"/>
    <p:sldId id="357" r:id="rId102"/>
    <p:sldId id="358" r:id="rId103"/>
    <p:sldId id="359" r:id="rId104"/>
    <p:sldId id="360" r:id="rId105"/>
    <p:sldId id="361" r:id="rId106"/>
    <p:sldId id="362" r:id="rId107"/>
    <p:sldId id="363" r:id="rId108"/>
    <p:sldId id="364" r:id="rId109"/>
    <p:sldId id="365" r:id="rId110"/>
    <p:sldId id="366" r:id="rId111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9" Type="http://schemas.openxmlformats.org/officeDocument/2006/relationships/slide" Target="slides/slide97.xml"/><Relationship Id="rId98" Type="http://schemas.openxmlformats.org/officeDocument/2006/relationships/slide" Target="slides/slide96.xml"/><Relationship Id="rId97" Type="http://schemas.openxmlformats.org/officeDocument/2006/relationships/slide" Target="slides/slide95.xml"/><Relationship Id="rId96" Type="http://schemas.openxmlformats.org/officeDocument/2006/relationships/slide" Target="slides/slide94.xml"/><Relationship Id="rId95" Type="http://schemas.openxmlformats.org/officeDocument/2006/relationships/slide" Target="slides/slide93.xml"/><Relationship Id="rId94" Type="http://schemas.openxmlformats.org/officeDocument/2006/relationships/slide" Target="slides/slide92.xml"/><Relationship Id="rId93" Type="http://schemas.openxmlformats.org/officeDocument/2006/relationships/slide" Target="slides/slide91.xml"/><Relationship Id="rId92" Type="http://schemas.openxmlformats.org/officeDocument/2006/relationships/slide" Target="slides/slide90.xml"/><Relationship Id="rId91" Type="http://schemas.openxmlformats.org/officeDocument/2006/relationships/slide" Target="slides/slide89.xml"/><Relationship Id="rId90" Type="http://schemas.openxmlformats.org/officeDocument/2006/relationships/slide" Target="slides/slide88.xml"/><Relationship Id="rId9" Type="http://schemas.openxmlformats.org/officeDocument/2006/relationships/slide" Target="slides/slide7.xml"/><Relationship Id="rId89" Type="http://schemas.openxmlformats.org/officeDocument/2006/relationships/slide" Target="slides/slide87.xml"/><Relationship Id="rId88" Type="http://schemas.openxmlformats.org/officeDocument/2006/relationships/slide" Target="slides/slide86.xml"/><Relationship Id="rId87" Type="http://schemas.openxmlformats.org/officeDocument/2006/relationships/slide" Target="slides/slide85.xml"/><Relationship Id="rId86" Type="http://schemas.openxmlformats.org/officeDocument/2006/relationships/slide" Target="slides/slide84.xml"/><Relationship Id="rId85" Type="http://schemas.openxmlformats.org/officeDocument/2006/relationships/slide" Target="slides/slide83.xml"/><Relationship Id="rId84" Type="http://schemas.openxmlformats.org/officeDocument/2006/relationships/slide" Target="slides/slide82.xml"/><Relationship Id="rId83" Type="http://schemas.openxmlformats.org/officeDocument/2006/relationships/slide" Target="slides/slide81.xml"/><Relationship Id="rId82" Type="http://schemas.openxmlformats.org/officeDocument/2006/relationships/slide" Target="slides/slide80.xml"/><Relationship Id="rId81" Type="http://schemas.openxmlformats.org/officeDocument/2006/relationships/slide" Target="slides/slide79.xml"/><Relationship Id="rId80" Type="http://schemas.openxmlformats.org/officeDocument/2006/relationships/slide" Target="slides/slide78.xml"/><Relationship Id="rId8" Type="http://schemas.openxmlformats.org/officeDocument/2006/relationships/slide" Target="slides/slide6.xml"/><Relationship Id="rId79" Type="http://schemas.openxmlformats.org/officeDocument/2006/relationships/slide" Target="slides/slide77.xml"/><Relationship Id="rId78" Type="http://schemas.openxmlformats.org/officeDocument/2006/relationships/slide" Target="slides/slide76.xml"/><Relationship Id="rId77" Type="http://schemas.openxmlformats.org/officeDocument/2006/relationships/slide" Target="slides/slide75.xml"/><Relationship Id="rId76" Type="http://schemas.openxmlformats.org/officeDocument/2006/relationships/slide" Target="slides/slide74.xml"/><Relationship Id="rId75" Type="http://schemas.openxmlformats.org/officeDocument/2006/relationships/slide" Target="slides/slide73.xml"/><Relationship Id="rId74" Type="http://schemas.openxmlformats.org/officeDocument/2006/relationships/slide" Target="slides/slide72.xml"/><Relationship Id="rId73" Type="http://schemas.openxmlformats.org/officeDocument/2006/relationships/slide" Target="slides/slide71.xml"/><Relationship Id="rId72" Type="http://schemas.openxmlformats.org/officeDocument/2006/relationships/slide" Target="slides/slide70.xml"/><Relationship Id="rId71" Type="http://schemas.openxmlformats.org/officeDocument/2006/relationships/slide" Target="slides/slide69.xml"/><Relationship Id="rId70" Type="http://schemas.openxmlformats.org/officeDocument/2006/relationships/slide" Target="slides/slide68.xml"/><Relationship Id="rId7" Type="http://schemas.openxmlformats.org/officeDocument/2006/relationships/slide" Target="slides/slide5.xml"/><Relationship Id="rId69" Type="http://schemas.openxmlformats.org/officeDocument/2006/relationships/slide" Target="slides/slide67.xml"/><Relationship Id="rId68" Type="http://schemas.openxmlformats.org/officeDocument/2006/relationships/slide" Target="slides/slide66.xml"/><Relationship Id="rId67" Type="http://schemas.openxmlformats.org/officeDocument/2006/relationships/slide" Target="slides/slide65.xml"/><Relationship Id="rId66" Type="http://schemas.openxmlformats.org/officeDocument/2006/relationships/slide" Target="slides/slide64.xml"/><Relationship Id="rId65" Type="http://schemas.openxmlformats.org/officeDocument/2006/relationships/slide" Target="slides/slide63.xml"/><Relationship Id="rId64" Type="http://schemas.openxmlformats.org/officeDocument/2006/relationships/slide" Target="slides/slide62.xml"/><Relationship Id="rId63" Type="http://schemas.openxmlformats.org/officeDocument/2006/relationships/slide" Target="slides/slide61.xml"/><Relationship Id="rId62" Type="http://schemas.openxmlformats.org/officeDocument/2006/relationships/slide" Target="slides/slide60.xml"/><Relationship Id="rId61" Type="http://schemas.openxmlformats.org/officeDocument/2006/relationships/slide" Target="slides/slide59.xml"/><Relationship Id="rId60" Type="http://schemas.openxmlformats.org/officeDocument/2006/relationships/slide" Target="slides/slide58.xml"/><Relationship Id="rId6" Type="http://schemas.openxmlformats.org/officeDocument/2006/relationships/slide" Target="slides/slide4.xml"/><Relationship Id="rId59" Type="http://schemas.openxmlformats.org/officeDocument/2006/relationships/slide" Target="slides/slide57.xml"/><Relationship Id="rId58" Type="http://schemas.openxmlformats.org/officeDocument/2006/relationships/slide" Target="slides/slide56.xml"/><Relationship Id="rId57" Type="http://schemas.openxmlformats.org/officeDocument/2006/relationships/slide" Target="slides/slide55.xml"/><Relationship Id="rId56" Type="http://schemas.openxmlformats.org/officeDocument/2006/relationships/slide" Target="slides/slide54.xml"/><Relationship Id="rId55" Type="http://schemas.openxmlformats.org/officeDocument/2006/relationships/slide" Target="slides/slide53.xml"/><Relationship Id="rId54" Type="http://schemas.openxmlformats.org/officeDocument/2006/relationships/slide" Target="slides/slide52.xml"/><Relationship Id="rId53" Type="http://schemas.openxmlformats.org/officeDocument/2006/relationships/slide" Target="slides/slide51.xml"/><Relationship Id="rId52" Type="http://schemas.openxmlformats.org/officeDocument/2006/relationships/slide" Target="slides/slide50.xml"/><Relationship Id="rId51" Type="http://schemas.openxmlformats.org/officeDocument/2006/relationships/slide" Target="slides/slide49.xml"/><Relationship Id="rId50" Type="http://schemas.openxmlformats.org/officeDocument/2006/relationships/slide" Target="slides/slide48.xml"/><Relationship Id="rId5" Type="http://schemas.openxmlformats.org/officeDocument/2006/relationships/slide" Target="slides/slide3.xml"/><Relationship Id="rId49" Type="http://schemas.openxmlformats.org/officeDocument/2006/relationships/slide" Target="slides/slide47.xml"/><Relationship Id="rId48" Type="http://schemas.openxmlformats.org/officeDocument/2006/relationships/slide" Target="slides/slide46.xml"/><Relationship Id="rId47" Type="http://schemas.openxmlformats.org/officeDocument/2006/relationships/slide" Target="slides/slide45.xml"/><Relationship Id="rId46" Type="http://schemas.openxmlformats.org/officeDocument/2006/relationships/slide" Target="slides/slide44.xml"/><Relationship Id="rId45" Type="http://schemas.openxmlformats.org/officeDocument/2006/relationships/slide" Target="slides/slide43.xml"/><Relationship Id="rId44" Type="http://schemas.openxmlformats.org/officeDocument/2006/relationships/slide" Target="slides/slide42.xml"/><Relationship Id="rId43" Type="http://schemas.openxmlformats.org/officeDocument/2006/relationships/slide" Target="slides/slide4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4" Type="http://schemas.openxmlformats.org/officeDocument/2006/relationships/tableStyles" Target="tableStyles.xml"/><Relationship Id="rId113" Type="http://schemas.openxmlformats.org/officeDocument/2006/relationships/viewProps" Target="viewProps.xml"/><Relationship Id="rId112" Type="http://schemas.openxmlformats.org/officeDocument/2006/relationships/presProps" Target="presProps.xml"/><Relationship Id="rId111" Type="http://schemas.openxmlformats.org/officeDocument/2006/relationships/slide" Target="slides/slide109.xml"/><Relationship Id="rId110" Type="http://schemas.openxmlformats.org/officeDocument/2006/relationships/slide" Target="slides/slide108.xml"/><Relationship Id="rId11" Type="http://schemas.openxmlformats.org/officeDocument/2006/relationships/slide" Target="slides/slide9.xml"/><Relationship Id="rId109" Type="http://schemas.openxmlformats.org/officeDocument/2006/relationships/slide" Target="slides/slide107.xml"/><Relationship Id="rId108" Type="http://schemas.openxmlformats.org/officeDocument/2006/relationships/slide" Target="slides/slide106.xml"/><Relationship Id="rId107" Type="http://schemas.openxmlformats.org/officeDocument/2006/relationships/slide" Target="slides/slide105.xml"/><Relationship Id="rId106" Type="http://schemas.openxmlformats.org/officeDocument/2006/relationships/slide" Target="slides/slide104.xml"/><Relationship Id="rId105" Type="http://schemas.openxmlformats.org/officeDocument/2006/relationships/slide" Target="slides/slide103.xml"/><Relationship Id="rId104" Type="http://schemas.openxmlformats.org/officeDocument/2006/relationships/slide" Target="slides/slide102.xml"/><Relationship Id="rId103" Type="http://schemas.openxmlformats.org/officeDocument/2006/relationships/slide" Target="slides/slide101.xml"/><Relationship Id="rId102" Type="http://schemas.openxmlformats.org/officeDocument/2006/relationships/slide" Target="slides/slide100.xml"/><Relationship Id="rId101" Type="http://schemas.openxmlformats.org/officeDocument/2006/relationships/slide" Target="slides/slide99.xml"/><Relationship Id="rId100" Type="http://schemas.openxmlformats.org/officeDocument/2006/relationships/slide" Target="slides/slide98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135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/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/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IN" smtClean="0"/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</a:fld>
            <a:endParaRPr lang="en-IN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  <a:endParaRPr kumimoji="0"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</a:fld>
            <a:endParaRPr lang="en-IN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</a:fld>
            <a:endParaRPr lang="en-IN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  <a:endParaRPr kumimoji="0" lang="en-US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  <a:endParaRPr kumimoji="0" lang="en-US" smtClean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</a:fld>
            <a:endParaRPr lang="en-I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</a:fld>
            <a:endParaRPr lang="en-IN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  <a:endParaRPr kumimoji="0"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</a:fld>
            <a:endParaRPr lang="en-I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415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  <a:endParaRPr kumimoji="0" lang="en-US" smtClean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IN" smtClean="0"/>
            </a:fld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/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/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/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/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  <a:endParaRPr kumimoji="0" lang="en-US" smtClean="0"/>
          </a:p>
          <a:p>
            <a:pPr lvl="1" eaLnBrk="1" latinLnBrk="0" hangingPunct="1"/>
            <a:r>
              <a:rPr kumimoji="0" lang="en-US" smtClean="0"/>
              <a:t>Second level</a:t>
            </a:r>
            <a:endParaRPr kumimoji="0" lang="en-US" smtClean="0"/>
          </a:p>
          <a:p>
            <a:pPr lvl="2" eaLnBrk="1" latinLnBrk="0" hangingPunct="1"/>
            <a:r>
              <a:rPr kumimoji="0" lang="en-US" smtClean="0"/>
              <a:t>Third level</a:t>
            </a:r>
            <a:endParaRPr kumimoji="0" lang="en-US" smtClean="0"/>
          </a:p>
          <a:p>
            <a:pPr lvl="3" eaLnBrk="1" latinLnBrk="0" hangingPunct="1"/>
            <a:r>
              <a:rPr kumimoji="0" lang="en-US" smtClean="0"/>
              <a:t>Fourth level</a:t>
            </a:r>
            <a:endParaRPr kumimoji="0" lang="en-US" smtClean="0"/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IN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IN" smtClean="0"/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65760" indent="-255905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 panose="05040102010807070707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665" indent="-228600" algn="l" rtl="0" eaLnBrk="1" latinLnBrk="0" hangingPunct="1">
        <a:spcBef>
          <a:spcPts val="325"/>
        </a:spcBef>
        <a:buClr>
          <a:schemeClr val="accent1"/>
        </a:buClr>
        <a:buFont typeface="Verdana" panose="020B0604030504040204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790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 panose="05020102010507070707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 panose="05020102010507070707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 panose="05020102010507070707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 panose="05020102010507070707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 panose="05020102010507070707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 panose="05020102010507070707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 panose="05020102010507070707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hyperlink" Target="http://www.w3.org/2001/12/soap-encoding" TargetMode="External"/><Relationship Id="rId1" Type="http://schemas.openxmlformats.org/officeDocument/2006/relationships/hyperlink" Target="http://www.w3.org/2001/12/soap-envelope" TargetMode="Externa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hyperlink" Target="http://www.w3.org/2001/12/soap-encoding" TargetMode="External"/><Relationship Id="rId1" Type="http://schemas.openxmlformats.org/officeDocument/2006/relationships/hyperlink" Target="http://www.w3.org/2001/12/soap-envelope" TargetMode="Externa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hyperlink" Target="http://www.w3.org/2001/12/soap-encoding" TargetMode="External"/><Relationship Id="rId2" Type="http://schemas.openxmlformats.org/officeDocument/2006/relationships/hyperlink" Target="http://www.w3.org/2001/12/soap-envelope" TargetMode="External"/><Relationship Id="rId1" Type="http://schemas.openxmlformats.org/officeDocument/2006/relationships/hyperlink" Target="http://www.tutorialspoint.com/" TargetMode="External"/></Relationships>
</file>

<file path=ppt/slides/_rels/slide10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hyperlink" Target="http://www.xyz.org/quotations" TargetMode="External"/><Relationship Id="rId3" Type="http://schemas.openxmlformats.org/officeDocument/2006/relationships/hyperlink" Target="http://www.w3.org/2001/12/soap-encoding" TargetMode="External"/><Relationship Id="rId2" Type="http://schemas.openxmlformats.org/officeDocument/2006/relationships/hyperlink" Target="http://www.w3.org/2001/12/soap-envelope" TargetMode="External"/><Relationship Id="rId1" Type="http://schemas.openxmlformats.org/officeDocument/2006/relationships/hyperlink" Target="http://www.xyz.org/" TargetMode="External"/></Relationships>
</file>

<file path=ppt/slides/_rels/slide10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hyperlink" Target="http://www.xyz.org/quotation" TargetMode="External"/><Relationship Id="rId2" Type="http://schemas.openxmlformats.org/officeDocument/2006/relationships/hyperlink" Target="http://www.w3.org/2001/12/soap-encoding" TargetMode="External"/><Relationship Id="rId1" Type="http://schemas.openxmlformats.org/officeDocument/2006/relationships/hyperlink" Target="http://www.w3.org/2001/12/soap-envelope" TargetMode="Externa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hyperlink" Target="https://developer.mozilla.org/en-US/docs/Web/API/XMLHttpRequest/responseType" TargetMode="External"/><Relationship Id="rId6" Type="http://schemas.openxmlformats.org/officeDocument/2006/relationships/hyperlink" Target="https://developer.mozilla.org/en-US/docs/Web/API/DOMString" TargetMode="External"/><Relationship Id="rId5" Type="http://schemas.openxmlformats.org/officeDocument/2006/relationships/hyperlink" Target="https://developer.mozilla.org/en-US/docs/Web/JavaScript/Reference/Global_Objects/Object" TargetMode="External"/><Relationship Id="rId4" Type="http://schemas.openxmlformats.org/officeDocument/2006/relationships/hyperlink" Target="https://developer.mozilla.org/en-US/docs/Web/API/Document" TargetMode="External"/><Relationship Id="rId3" Type="http://schemas.openxmlformats.org/officeDocument/2006/relationships/hyperlink" Target="https://developer.mozilla.org/en-US/docs/Web/API/Blob" TargetMode="External"/><Relationship Id="rId2" Type="http://schemas.openxmlformats.org/officeDocument/2006/relationships/hyperlink" Target="https://developer.mozilla.org/en-US/docs/Web/JavaScript/Reference/Global_Objects/ArrayBuffer" TargetMode="External"/><Relationship Id="rId1" Type="http://schemas.openxmlformats.org/officeDocument/2006/relationships/hyperlink" Target="https://developer.mozilla.org/en-US/docs/Web/API/XMLHttpRequest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hyperlink" Target="https://www.w3schools.com/tags/ref_httpmessages.asp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7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jpe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1" Type="http://schemas.openxmlformats.org/officeDocument/2006/relationships/hyperlink" Target="http://www.google.com/" TargetMode="Externa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2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hyperlink" Target="http://www.w3.org/2001/XMLSchema" TargetMode="External"/><Relationship Id="rId3" Type="http://schemas.openxmlformats.org/officeDocument/2006/relationships/hyperlink" Target="http://schemas.xmlsoap.org/wsdl/soap/" TargetMode="External"/><Relationship Id="rId2" Type="http://schemas.openxmlformats.org/officeDocument/2006/relationships/hyperlink" Target="http://schemas.xmlsoap.org/wsdl/" TargetMode="External"/><Relationship Id="rId1" Type="http://schemas.openxmlformats.org/officeDocument/2006/relationships/hyperlink" Target="http://www.examples.com/wsdl/HelloService.wsdl" TargetMode="Externa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3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hyperlink" Target="http://www.deitel.com/books/jhtp7" TargetMode="Externa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jpe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jpe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7.jpe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0.jpeg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2.jpeg"/><Relationship Id="rId1" Type="http://schemas.openxmlformats.org/officeDocument/2006/relationships/image" Target="../media/image21.jpeg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6.png"/><Relationship Id="rId1" Type="http://schemas.openxmlformats.org/officeDocument/2006/relationships/image" Target="../media/image25.jpe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1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3.png"/><Relationship Id="rId1" Type="http://schemas.openxmlformats.org/officeDocument/2006/relationships/image" Target="../media/image32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5.png"/><Relationship Id="rId1" Type="http://schemas.openxmlformats.org/officeDocument/2006/relationships/image" Target="../media/image34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7.png"/><Relationship Id="rId1" Type="http://schemas.openxmlformats.org/officeDocument/2006/relationships/image" Target="../media/image36.pn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9.jpeg"/><Relationship Id="rId1" Type="http://schemas.openxmlformats.org/officeDocument/2006/relationships/image" Target="../media/image38.jpe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1.png"/><Relationship Id="rId1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24534" y="2210511"/>
            <a:ext cx="7100570" cy="12465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10"/>
              </a:spcBef>
            </a:pPr>
            <a:r>
              <a:rPr sz="4000" b="1" spc="-1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AJAX</a:t>
            </a:r>
            <a:endParaRPr sz="4000">
              <a:latin typeface="Calibri" panose="020F0502020204030204"/>
              <a:cs typeface="Calibri" panose="020F0502020204030204"/>
            </a:endParaRPr>
          </a:p>
          <a:p>
            <a:pPr algn="ctr">
              <a:lnSpc>
                <a:spcPct val="100000"/>
              </a:lnSpc>
            </a:pPr>
            <a:r>
              <a:rPr sz="4000" b="1" spc="-1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A</a:t>
            </a:r>
            <a:r>
              <a:rPr sz="4000" spc="-10" dirty="0">
                <a:latin typeface="Calibri" panose="020F0502020204030204"/>
                <a:cs typeface="Calibri" panose="020F0502020204030204"/>
              </a:rPr>
              <a:t>synchronous</a:t>
            </a:r>
            <a:r>
              <a:rPr sz="4000" spc="-80" dirty="0">
                <a:latin typeface="Calibri" panose="020F0502020204030204"/>
                <a:cs typeface="Calibri" panose="020F0502020204030204"/>
              </a:rPr>
              <a:t> </a:t>
            </a:r>
            <a:r>
              <a:rPr sz="4000" b="1" spc="-1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J</a:t>
            </a:r>
            <a:r>
              <a:rPr sz="4000" spc="-15" dirty="0">
                <a:latin typeface="Calibri" panose="020F0502020204030204"/>
                <a:cs typeface="Calibri" panose="020F0502020204030204"/>
              </a:rPr>
              <a:t>avaScript</a:t>
            </a:r>
            <a:r>
              <a:rPr sz="4000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4000" b="1" spc="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A</a:t>
            </a:r>
            <a:r>
              <a:rPr sz="4000" spc="5" dirty="0">
                <a:latin typeface="Calibri" panose="020F0502020204030204"/>
                <a:cs typeface="Calibri" panose="020F0502020204030204"/>
              </a:rPr>
              <a:t>nd</a:t>
            </a:r>
            <a:r>
              <a:rPr sz="40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4000" b="1" spc="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X</a:t>
            </a:r>
            <a:r>
              <a:rPr sz="4000" spc="5" dirty="0">
                <a:latin typeface="Calibri" panose="020F0502020204030204"/>
                <a:cs typeface="Calibri" panose="020F0502020204030204"/>
              </a:rPr>
              <a:t>ML</a:t>
            </a:r>
            <a:endParaRPr sz="40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93946" y="3896995"/>
            <a:ext cx="1362075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200" spc="-5" dirty="0">
                <a:solidFill>
                  <a:srgbClr val="888888"/>
                </a:solidFill>
                <a:latin typeface="Calibri" panose="020F0502020204030204"/>
                <a:cs typeface="Calibri" panose="020F0502020204030204"/>
              </a:rPr>
              <a:t>UNIT</a:t>
            </a:r>
            <a:r>
              <a:rPr sz="3200" spc="-15" dirty="0">
                <a:solidFill>
                  <a:srgbClr val="888888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3200" spc="-5" dirty="0">
                <a:solidFill>
                  <a:srgbClr val="888888"/>
                </a:solidFill>
                <a:latin typeface="Calibri" panose="020F0502020204030204"/>
                <a:cs typeface="Calibri" panose="020F0502020204030204"/>
              </a:rPr>
              <a:t>-</a:t>
            </a:r>
            <a:r>
              <a:rPr sz="3200" spc="-70" dirty="0">
                <a:solidFill>
                  <a:srgbClr val="888888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3200" spc="-5" dirty="0">
                <a:solidFill>
                  <a:srgbClr val="888888"/>
                </a:solidFill>
                <a:latin typeface="Calibri" panose="020F0502020204030204"/>
                <a:cs typeface="Calibri" panose="020F0502020204030204"/>
              </a:rPr>
              <a:t>5</a:t>
            </a:r>
            <a:endParaRPr sz="32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33094" y="83007"/>
            <a:ext cx="7280275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b="0" spc="-5" dirty="0">
                <a:latin typeface="Calibri" panose="020F0502020204030204"/>
                <a:cs typeface="Calibri" panose="020F0502020204030204"/>
              </a:rPr>
              <a:t>AJAX</a:t>
            </a:r>
            <a:r>
              <a:rPr b="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b="0" dirty="0">
                <a:latin typeface="Calibri" panose="020F0502020204030204"/>
                <a:cs typeface="Calibri" panose="020F0502020204030204"/>
              </a:rPr>
              <a:t>-</a:t>
            </a:r>
            <a:r>
              <a:rPr b="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b="0" dirty="0">
                <a:latin typeface="Calibri" panose="020F0502020204030204"/>
                <a:cs typeface="Calibri" panose="020F0502020204030204"/>
              </a:rPr>
              <a:t>The</a:t>
            </a:r>
            <a:r>
              <a:rPr b="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b="0" spc="-1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XMLHttpRequest</a:t>
            </a:r>
            <a:r>
              <a:rPr b="0" spc="-8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b="0" dirty="0">
                <a:latin typeface="Calibri" panose="020F0502020204030204"/>
                <a:cs typeface="Calibri" panose="020F0502020204030204"/>
              </a:rPr>
              <a:t>Object</a:t>
            </a:r>
            <a:endParaRPr b="0" dirty="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1140" y="969340"/>
            <a:ext cx="8674100" cy="43186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6870" marR="5080" indent="-344805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3200" spc="-5" dirty="0">
                <a:latin typeface="Calibri" panose="020F0502020204030204"/>
                <a:cs typeface="Calibri" panose="020F0502020204030204"/>
              </a:rPr>
              <a:t>All</a:t>
            </a:r>
            <a:r>
              <a:rPr sz="3200" spc="10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5" dirty="0">
                <a:latin typeface="Calibri" panose="020F0502020204030204"/>
                <a:cs typeface="Calibri" panose="020F0502020204030204"/>
              </a:rPr>
              <a:t>modern</a:t>
            </a:r>
            <a:r>
              <a:rPr sz="3200" spc="14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30" dirty="0">
                <a:latin typeface="Calibri" panose="020F0502020204030204"/>
                <a:cs typeface="Calibri" panose="020F0502020204030204"/>
              </a:rPr>
              <a:t>browsers</a:t>
            </a:r>
            <a:r>
              <a:rPr sz="3200" spc="13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0" dirty="0">
                <a:latin typeface="Calibri" panose="020F0502020204030204"/>
                <a:cs typeface="Calibri" panose="020F0502020204030204"/>
              </a:rPr>
              <a:t>(IE7+,</a:t>
            </a:r>
            <a:r>
              <a:rPr sz="3200" spc="16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35" dirty="0">
                <a:latin typeface="Calibri" panose="020F0502020204030204"/>
                <a:cs typeface="Calibri" panose="020F0502020204030204"/>
              </a:rPr>
              <a:t>Firefox,</a:t>
            </a:r>
            <a:r>
              <a:rPr sz="3200" spc="12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5" dirty="0">
                <a:latin typeface="Calibri" panose="020F0502020204030204"/>
                <a:cs typeface="Calibri" panose="020F0502020204030204"/>
              </a:rPr>
              <a:t>Chrome, </a:t>
            </a:r>
            <a:r>
              <a:rPr sz="32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20" dirty="0">
                <a:latin typeface="Calibri" panose="020F0502020204030204"/>
                <a:cs typeface="Calibri" panose="020F0502020204030204"/>
              </a:rPr>
              <a:t>Safari,</a:t>
            </a:r>
            <a:r>
              <a:rPr sz="32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and</a:t>
            </a:r>
            <a:r>
              <a:rPr sz="3200" spc="2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25" dirty="0">
                <a:latin typeface="Calibri" panose="020F0502020204030204"/>
                <a:cs typeface="Calibri" panose="020F0502020204030204"/>
              </a:rPr>
              <a:t>Opera)</a:t>
            </a:r>
            <a:r>
              <a:rPr sz="3200" spc="6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25" dirty="0">
                <a:latin typeface="Calibri" panose="020F0502020204030204"/>
                <a:cs typeface="Calibri" panose="020F0502020204030204"/>
              </a:rPr>
              <a:t>have</a:t>
            </a:r>
            <a:r>
              <a:rPr sz="320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a</a:t>
            </a:r>
            <a:r>
              <a:rPr sz="32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5" dirty="0">
                <a:latin typeface="Calibri" panose="020F0502020204030204"/>
                <a:cs typeface="Calibri" panose="020F0502020204030204"/>
              </a:rPr>
              <a:t>built-in</a:t>
            </a:r>
            <a:r>
              <a:rPr sz="320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5" dirty="0">
                <a:latin typeface="Calibri" panose="020F0502020204030204"/>
                <a:cs typeface="Calibri" panose="020F0502020204030204"/>
              </a:rPr>
              <a:t>XMLHttpRequest </a:t>
            </a:r>
            <a:r>
              <a:rPr sz="3200" spc="-71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0" dirty="0">
                <a:latin typeface="Calibri" panose="020F0502020204030204"/>
                <a:cs typeface="Calibri" panose="020F0502020204030204"/>
              </a:rPr>
              <a:t>object.</a:t>
            </a:r>
            <a:endParaRPr sz="3200">
              <a:latin typeface="Calibri" panose="020F0502020204030204"/>
              <a:cs typeface="Calibri" panose="020F0502020204030204"/>
            </a:endParaRPr>
          </a:p>
          <a:p>
            <a:pPr marL="356870" indent="-344805">
              <a:lnSpc>
                <a:spcPct val="100000"/>
              </a:lnSpc>
              <a:spcBef>
                <a:spcPts val="775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3200" spc="-30" dirty="0">
                <a:latin typeface="Calibri" panose="020F0502020204030204"/>
                <a:cs typeface="Calibri" panose="020F0502020204030204"/>
              </a:rPr>
              <a:t>Syntax</a:t>
            </a:r>
            <a:r>
              <a:rPr sz="32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30" dirty="0">
                <a:latin typeface="Calibri" panose="020F0502020204030204"/>
                <a:cs typeface="Calibri" panose="020F0502020204030204"/>
              </a:rPr>
              <a:t>for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5" dirty="0">
                <a:latin typeface="Calibri" panose="020F0502020204030204"/>
                <a:cs typeface="Calibri" panose="020F0502020204030204"/>
              </a:rPr>
              <a:t>creating</a:t>
            </a:r>
            <a:r>
              <a:rPr sz="3200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an</a:t>
            </a:r>
            <a:r>
              <a:rPr sz="3200" spc="5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5" dirty="0">
                <a:latin typeface="Calibri" panose="020F0502020204030204"/>
                <a:cs typeface="Calibri" panose="020F0502020204030204"/>
              </a:rPr>
              <a:t>XMLHttpRequest</a:t>
            </a:r>
            <a:r>
              <a:rPr sz="3200" spc="5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0" dirty="0">
                <a:latin typeface="Calibri" panose="020F0502020204030204"/>
                <a:cs typeface="Calibri" panose="020F0502020204030204"/>
              </a:rPr>
              <a:t>object:</a:t>
            </a:r>
            <a:endParaRPr sz="3200">
              <a:latin typeface="Calibri" panose="020F0502020204030204"/>
              <a:cs typeface="Calibri" panose="020F0502020204030204"/>
            </a:endParaRPr>
          </a:p>
          <a:p>
            <a:pPr marL="927100">
              <a:lnSpc>
                <a:spcPct val="100000"/>
              </a:lnSpc>
              <a:spcBef>
                <a:spcPts val="765"/>
              </a:spcBef>
            </a:pPr>
            <a:r>
              <a:rPr sz="3200" i="1" spc="-1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variable</a:t>
            </a:r>
            <a:r>
              <a:rPr sz="3200" spc="-1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=new</a:t>
            </a:r>
            <a:r>
              <a:rPr sz="3200" spc="4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3200" spc="-1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XMLHttpRequest();</a:t>
            </a:r>
            <a:endParaRPr sz="3200">
              <a:latin typeface="Calibri" panose="020F0502020204030204"/>
              <a:cs typeface="Calibri" panose="020F0502020204030204"/>
            </a:endParaRPr>
          </a:p>
          <a:p>
            <a:pPr marL="356870" marR="798830" indent="-344805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3200" spc="-10" dirty="0">
                <a:latin typeface="Calibri" panose="020F0502020204030204"/>
                <a:cs typeface="Calibri" panose="020F0502020204030204"/>
              </a:rPr>
              <a:t>Old</a:t>
            </a:r>
            <a:r>
              <a:rPr sz="3200" spc="2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20" dirty="0">
                <a:latin typeface="Calibri" panose="020F0502020204030204"/>
                <a:cs typeface="Calibri" panose="020F0502020204030204"/>
              </a:rPr>
              <a:t>versions</a:t>
            </a:r>
            <a:r>
              <a:rPr sz="3200" spc="2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of </a:t>
            </a:r>
            <a:r>
              <a:rPr sz="3200" spc="-15" dirty="0">
                <a:latin typeface="Calibri" panose="020F0502020204030204"/>
                <a:cs typeface="Calibri" panose="020F0502020204030204"/>
              </a:rPr>
              <a:t>Internet</a:t>
            </a:r>
            <a:r>
              <a:rPr sz="3200" spc="2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5" dirty="0">
                <a:latin typeface="Calibri" panose="020F0502020204030204"/>
                <a:cs typeface="Calibri" panose="020F0502020204030204"/>
              </a:rPr>
              <a:t>Explorer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0" dirty="0">
                <a:latin typeface="Calibri" panose="020F0502020204030204"/>
                <a:cs typeface="Calibri" panose="020F0502020204030204"/>
              </a:rPr>
              <a:t>(IE5</a:t>
            </a:r>
            <a:r>
              <a:rPr sz="3200" spc="3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and</a:t>
            </a:r>
            <a:r>
              <a:rPr sz="3200" spc="2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0" dirty="0">
                <a:latin typeface="Calibri" panose="020F0502020204030204"/>
                <a:cs typeface="Calibri" panose="020F0502020204030204"/>
              </a:rPr>
              <a:t>IE6) </a:t>
            </a:r>
            <a:r>
              <a:rPr sz="3200" spc="-70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0" dirty="0">
                <a:latin typeface="Calibri" panose="020F0502020204030204"/>
                <a:cs typeface="Calibri" panose="020F0502020204030204"/>
              </a:rPr>
              <a:t>uses</a:t>
            </a:r>
            <a:r>
              <a:rPr sz="320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an </a:t>
            </a:r>
            <a:r>
              <a:rPr sz="3200" spc="-10" dirty="0">
                <a:latin typeface="Calibri" panose="020F0502020204030204"/>
                <a:cs typeface="Calibri" panose="020F0502020204030204"/>
              </a:rPr>
              <a:t>ActiveX</a:t>
            </a:r>
            <a:r>
              <a:rPr sz="32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0" dirty="0">
                <a:latin typeface="Calibri" panose="020F0502020204030204"/>
                <a:cs typeface="Calibri" panose="020F0502020204030204"/>
              </a:rPr>
              <a:t>Object:</a:t>
            </a:r>
            <a:endParaRPr sz="32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ct val="100000"/>
              </a:lnSpc>
              <a:spcBef>
                <a:spcPts val="775"/>
              </a:spcBef>
            </a:pPr>
            <a:r>
              <a:rPr sz="3200" i="1" spc="-1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variable</a:t>
            </a:r>
            <a:r>
              <a:rPr sz="3200" spc="-1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=new</a:t>
            </a:r>
            <a:r>
              <a:rPr sz="3200" spc="6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3200" spc="-1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ActiveXObject("Microsoft.XMLHTTP");</a:t>
            </a:r>
            <a:endParaRPr sz="32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49272" y="75641"/>
            <a:ext cx="5048250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35" dirty="0"/>
              <a:t>Types</a:t>
            </a:r>
            <a:r>
              <a:rPr sz="4400" spc="-20" dirty="0"/>
              <a:t> </a:t>
            </a:r>
            <a:r>
              <a:rPr sz="4400" spc="-5" dirty="0"/>
              <a:t>of</a:t>
            </a:r>
            <a:r>
              <a:rPr sz="4400" spc="-10" dirty="0"/>
              <a:t> </a:t>
            </a:r>
            <a:r>
              <a:rPr sz="4400" spc="-20" dirty="0"/>
              <a:t>web</a:t>
            </a:r>
            <a:r>
              <a:rPr sz="4400" spc="-25" dirty="0"/>
              <a:t> </a:t>
            </a:r>
            <a:r>
              <a:rPr sz="4400" dirty="0"/>
              <a:t>services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154939" y="977502"/>
            <a:ext cx="6398260" cy="1637664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865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3200" spc="-20" dirty="0">
                <a:latin typeface="Calibri" panose="020F0502020204030204"/>
                <a:cs typeface="Calibri" panose="020F0502020204030204"/>
              </a:rPr>
              <a:t>There</a:t>
            </a:r>
            <a:r>
              <a:rPr sz="3200" spc="3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25" dirty="0">
                <a:latin typeface="Calibri" panose="020F0502020204030204"/>
                <a:cs typeface="Calibri" panose="020F0502020204030204"/>
              </a:rPr>
              <a:t>are</a:t>
            </a:r>
            <a:r>
              <a:rPr sz="32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5" dirty="0">
                <a:latin typeface="Calibri" panose="020F0502020204030204"/>
                <a:cs typeface="Calibri" panose="020F0502020204030204"/>
              </a:rPr>
              <a:t>two</a:t>
            </a:r>
            <a:r>
              <a:rPr sz="32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types</a:t>
            </a:r>
            <a:r>
              <a:rPr sz="32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of </a:t>
            </a:r>
            <a:r>
              <a:rPr sz="3200" spc="-15" dirty="0">
                <a:latin typeface="Calibri" panose="020F0502020204030204"/>
                <a:cs typeface="Calibri" panose="020F0502020204030204"/>
              </a:rPr>
              <a:t>web</a:t>
            </a:r>
            <a:r>
              <a:rPr sz="32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0" dirty="0">
                <a:latin typeface="Calibri" panose="020F0502020204030204"/>
                <a:cs typeface="Calibri" panose="020F0502020204030204"/>
              </a:rPr>
              <a:t>services:</a:t>
            </a:r>
            <a:endParaRPr sz="3200">
              <a:latin typeface="Calibri" panose="020F0502020204030204"/>
              <a:cs typeface="Calibri" panose="020F0502020204030204"/>
            </a:endParaRPr>
          </a:p>
          <a:p>
            <a:pPr marL="756285" lvl="1" indent="-287020">
              <a:lnSpc>
                <a:spcPct val="100000"/>
              </a:lnSpc>
              <a:spcBef>
                <a:spcPts val="690"/>
              </a:spcBef>
              <a:buFont typeface="Arial MT"/>
              <a:buChar char="–"/>
              <a:tabLst>
                <a:tab pos="756920" algn="l"/>
              </a:tabLst>
            </a:pPr>
            <a:r>
              <a:rPr sz="2800" spc="-5" dirty="0">
                <a:latin typeface="Calibri" panose="020F0502020204030204"/>
                <a:cs typeface="Calibri" panose="020F0502020204030204"/>
              </a:rPr>
              <a:t>RESTful</a:t>
            </a:r>
            <a:r>
              <a:rPr sz="2800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30" dirty="0">
                <a:latin typeface="Calibri" panose="020F0502020204030204"/>
                <a:cs typeface="Calibri" panose="020F0502020204030204"/>
              </a:rPr>
              <a:t>Web</a:t>
            </a:r>
            <a:r>
              <a:rPr sz="28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5" dirty="0">
                <a:latin typeface="Calibri" panose="020F0502020204030204"/>
                <a:cs typeface="Calibri" panose="020F0502020204030204"/>
              </a:rPr>
              <a:t>Servies</a:t>
            </a:r>
            <a:endParaRPr sz="2800">
              <a:latin typeface="Calibri" panose="020F0502020204030204"/>
              <a:cs typeface="Calibri" panose="020F0502020204030204"/>
            </a:endParaRPr>
          </a:p>
          <a:p>
            <a:pPr marL="756285" lvl="1" indent="-287020">
              <a:lnSpc>
                <a:spcPct val="100000"/>
              </a:lnSpc>
              <a:spcBef>
                <a:spcPts val="675"/>
              </a:spcBef>
              <a:buFont typeface="Arial MT"/>
              <a:buChar char="–"/>
              <a:tabLst>
                <a:tab pos="756920" algn="l"/>
              </a:tabLst>
            </a:pPr>
            <a:r>
              <a:rPr sz="2800" spc="-5" dirty="0">
                <a:latin typeface="Calibri" panose="020F0502020204030204"/>
                <a:cs typeface="Calibri" panose="020F0502020204030204"/>
              </a:rPr>
              <a:t>SOAP</a:t>
            </a:r>
            <a:r>
              <a:rPr sz="28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30" dirty="0">
                <a:latin typeface="Calibri" panose="020F0502020204030204"/>
                <a:cs typeface="Calibri" panose="020F0502020204030204"/>
              </a:rPr>
              <a:t>Web</a:t>
            </a:r>
            <a:r>
              <a:rPr sz="28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Services</a:t>
            </a:r>
            <a:endParaRPr sz="28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0862" y="144221"/>
            <a:ext cx="7947025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10" dirty="0"/>
              <a:t>SOAP</a:t>
            </a:r>
            <a:r>
              <a:rPr spc="-50" dirty="0"/>
              <a:t> </a:t>
            </a:r>
            <a:r>
              <a:rPr dirty="0"/>
              <a:t>(Simple</a:t>
            </a:r>
            <a:r>
              <a:rPr spc="-40" dirty="0"/>
              <a:t> </a:t>
            </a:r>
            <a:r>
              <a:rPr dirty="0"/>
              <a:t>Object</a:t>
            </a:r>
            <a:r>
              <a:rPr spc="-45" dirty="0"/>
              <a:t> </a:t>
            </a:r>
            <a:r>
              <a:rPr dirty="0"/>
              <a:t>Access</a:t>
            </a:r>
            <a:r>
              <a:rPr spc="-30" dirty="0"/>
              <a:t> </a:t>
            </a:r>
            <a:r>
              <a:rPr spc="-10" dirty="0"/>
              <a:t>Protocol)</a:t>
            </a:r>
            <a:endParaRPr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154939" y="859662"/>
            <a:ext cx="8636000" cy="57423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2500" spc="-10" dirty="0">
                <a:latin typeface="Calibri" panose="020F0502020204030204"/>
                <a:cs typeface="Calibri" panose="020F0502020204030204"/>
              </a:rPr>
              <a:t>SOAP</a:t>
            </a:r>
            <a:r>
              <a:rPr sz="25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5" dirty="0">
                <a:latin typeface="Calibri" panose="020F0502020204030204"/>
                <a:cs typeface="Calibri" panose="020F0502020204030204"/>
              </a:rPr>
              <a:t>is an </a:t>
            </a:r>
            <a:r>
              <a:rPr sz="2500" spc="-20" dirty="0">
                <a:latin typeface="Calibri" panose="020F0502020204030204"/>
                <a:cs typeface="Calibri" panose="020F0502020204030204"/>
              </a:rPr>
              <a:t>acronym</a:t>
            </a:r>
            <a:r>
              <a:rPr sz="2500" spc="30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20" dirty="0">
                <a:latin typeface="Calibri" panose="020F0502020204030204"/>
                <a:cs typeface="Calibri" panose="020F0502020204030204"/>
              </a:rPr>
              <a:t>for </a:t>
            </a:r>
            <a:r>
              <a:rPr sz="2500" spc="-5" dirty="0">
                <a:latin typeface="Calibri" panose="020F0502020204030204"/>
                <a:cs typeface="Calibri" panose="020F0502020204030204"/>
              </a:rPr>
              <a:t>Simple</a:t>
            </a:r>
            <a:r>
              <a:rPr sz="2500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5" dirty="0">
                <a:latin typeface="Calibri" panose="020F0502020204030204"/>
                <a:cs typeface="Calibri" panose="020F0502020204030204"/>
              </a:rPr>
              <a:t>Object Access</a:t>
            </a:r>
            <a:r>
              <a:rPr sz="25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15" dirty="0">
                <a:latin typeface="Calibri" panose="020F0502020204030204"/>
                <a:cs typeface="Calibri" panose="020F0502020204030204"/>
              </a:rPr>
              <a:t>Protocol.</a:t>
            </a:r>
            <a:endParaRPr sz="2500">
              <a:latin typeface="Calibri" panose="020F0502020204030204"/>
              <a:cs typeface="Calibri" panose="020F0502020204030204"/>
            </a:endParaRPr>
          </a:p>
          <a:p>
            <a:pPr marL="356870" marR="1383030" indent="-344805">
              <a:lnSpc>
                <a:spcPts val="2400"/>
              </a:lnSpc>
              <a:spcBef>
                <a:spcPts val="580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2500" spc="-5" dirty="0">
                <a:latin typeface="Calibri" panose="020F0502020204030204"/>
                <a:cs typeface="Calibri" panose="020F0502020204030204"/>
              </a:rPr>
              <a:t>It is an </a:t>
            </a:r>
            <a:r>
              <a:rPr sz="2500" dirty="0">
                <a:latin typeface="Calibri" panose="020F0502020204030204"/>
                <a:cs typeface="Calibri" panose="020F0502020204030204"/>
              </a:rPr>
              <a:t>XML-based messaging </a:t>
            </a:r>
            <a:r>
              <a:rPr sz="2500" spc="-15" dirty="0">
                <a:latin typeface="Calibri" panose="020F0502020204030204"/>
                <a:cs typeface="Calibri" panose="020F0502020204030204"/>
              </a:rPr>
              <a:t>protocol </a:t>
            </a:r>
            <a:r>
              <a:rPr sz="2500" spc="-20" dirty="0">
                <a:latin typeface="Calibri" panose="020F0502020204030204"/>
                <a:cs typeface="Calibri" panose="020F0502020204030204"/>
              </a:rPr>
              <a:t>for </a:t>
            </a:r>
            <a:r>
              <a:rPr sz="2500" spc="-10" dirty="0">
                <a:latin typeface="Calibri" panose="020F0502020204030204"/>
                <a:cs typeface="Calibri" panose="020F0502020204030204"/>
              </a:rPr>
              <a:t>exchanging </a:t>
            </a:r>
            <a:r>
              <a:rPr sz="2500" spc="-555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15" dirty="0">
                <a:latin typeface="Calibri" panose="020F0502020204030204"/>
                <a:cs typeface="Calibri" panose="020F0502020204030204"/>
              </a:rPr>
              <a:t>information </a:t>
            </a:r>
            <a:r>
              <a:rPr sz="2500" dirty="0">
                <a:latin typeface="Calibri" panose="020F0502020204030204"/>
                <a:cs typeface="Calibri" panose="020F0502020204030204"/>
              </a:rPr>
              <a:t>among</a:t>
            </a:r>
            <a:r>
              <a:rPr sz="2500" spc="-15" dirty="0">
                <a:latin typeface="Calibri" panose="020F0502020204030204"/>
                <a:cs typeface="Calibri" panose="020F0502020204030204"/>
              </a:rPr>
              <a:t> computers.</a:t>
            </a:r>
            <a:endParaRPr sz="2500">
              <a:latin typeface="Calibri" panose="020F0502020204030204"/>
              <a:cs typeface="Calibri" panose="020F0502020204030204"/>
            </a:endParaRPr>
          </a:p>
          <a:p>
            <a:pPr marL="356870" indent="-344805">
              <a:lnSpc>
                <a:spcPct val="100000"/>
              </a:lnSpc>
              <a:spcBef>
                <a:spcPts val="20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2500" spc="-10" dirty="0">
                <a:latin typeface="Calibri" panose="020F0502020204030204"/>
                <a:cs typeface="Calibri" panose="020F0502020204030204"/>
              </a:rPr>
              <a:t>SOAP</a:t>
            </a:r>
            <a:r>
              <a:rPr sz="25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5" dirty="0">
                <a:latin typeface="Calibri" panose="020F0502020204030204"/>
                <a:cs typeface="Calibri" panose="020F0502020204030204"/>
              </a:rPr>
              <a:t>is</a:t>
            </a:r>
            <a:r>
              <a:rPr sz="25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5" dirty="0">
                <a:latin typeface="Calibri" panose="020F0502020204030204"/>
                <a:cs typeface="Calibri" panose="020F0502020204030204"/>
              </a:rPr>
              <a:t>an</a:t>
            </a:r>
            <a:r>
              <a:rPr sz="25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5" dirty="0">
                <a:latin typeface="Calibri" panose="020F0502020204030204"/>
                <a:cs typeface="Calibri" panose="020F0502020204030204"/>
              </a:rPr>
              <a:t>application</a:t>
            </a:r>
            <a:r>
              <a:rPr sz="25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5" dirty="0">
                <a:latin typeface="Calibri" panose="020F0502020204030204"/>
                <a:cs typeface="Calibri" panose="020F0502020204030204"/>
              </a:rPr>
              <a:t>of</a:t>
            </a:r>
            <a:r>
              <a:rPr sz="25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dirty="0">
                <a:latin typeface="Calibri" panose="020F0502020204030204"/>
                <a:cs typeface="Calibri" panose="020F0502020204030204"/>
              </a:rPr>
              <a:t>the</a:t>
            </a:r>
            <a:r>
              <a:rPr sz="25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5" dirty="0">
                <a:latin typeface="Calibri" panose="020F0502020204030204"/>
                <a:cs typeface="Calibri" panose="020F0502020204030204"/>
              </a:rPr>
              <a:t>XML</a:t>
            </a:r>
            <a:r>
              <a:rPr sz="25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5" dirty="0">
                <a:latin typeface="Calibri" panose="020F0502020204030204"/>
                <a:cs typeface="Calibri" panose="020F0502020204030204"/>
              </a:rPr>
              <a:t>specification.</a:t>
            </a:r>
            <a:endParaRPr sz="2500">
              <a:latin typeface="Calibri" panose="020F0502020204030204"/>
              <a:cs typeface="Calibri" panose="020F0502020204030204"/>
            </a:endParaRPr>
          </a:p>
          <a:p>
            <a:pPr marL="356870" marR="5080" indent="-344805">
              <a:lnSpc>
                <a:spcPts val="2400"/>
              </a:lnSpc>
              <a:spcBef>
                <a:spcPts val="585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2500" spc="-10" dirty="0">
                <a:latin typeface="Calibri" panose="020F0502020204030204"/>
                <a:cs typeface="Calibri" panose="020F0502020204030204"/>
              </a:rPr>
              <a:t>SOAP </a:t>
            </a:r>
            <a:r>
              <a:rPr sz="2500" spc="-5" dirty="0">
                <a:latin typeface="Calibri" panose="020F0502020204030204"/>
                <a:cs typeface="Calibri" panose="020F0502020204030204"/>
              </a:rPr>
              <a:t>is</a:t>
            </a:r>
            <a:r>
              <a:rPr sz="2500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5" dirty="0">
                <a:latin typeface="Calibri" panose="020F0502020204030204"/>
                <a:cs typeface="Calibri" panose="020F0502020204030204"/>
              </a:rPr>
              <a:t>a </a:t>
            </a:r>
            <a:r>
              <a:rPr sz="2500" spc="-10" dirty="0">
                <a:latin typeface="Calibri" panose="020F0502020204030204"/>
                <a:cs typeface="Calibri" panose="020F0502020204030204"/>
              </a:rPr>
              <a:t>communication</a:t>
            </a:r>
            <a:r>
              <a:rPr sz="2500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20" dirty="0">
                <a:latin typeface="Calibri" panose="020F0502020204030204"/>
                <a:cs typeface="Calibri" panose="020F0502020204030204"/>
              </a:rPr>
              <a:t>protocol</a:t>
            </a:r>
            <a:r>
              <a:rPr sz="2500" dirty="0">
                <a:latin typeface="Calibri" panose="020F0502020204030204"/>
                <a:cs typeface="Calibri" panose="020F0502020204030204"/>
              </a:rPr>
              <a:t> designed</a:t>
            </a:r>
            <a:r>
              <a:rPr sz="25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15" dirty="0">
                <a:latin typeface="Calibri" panose="020F0502020204030204"/>
                <a:cs typeface="Calibri" panose="020F0502020204030204"/>
              </a:rPr>
              <a:t>to</a:t>
            </a:r>
            <a:r>
              <a:rPr sz="25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15" dirty="0">
                <a:latin typeface="Calibri" panose="020F0502020204030204"/>
                <a:cs typeface="Calibri" panose="020F0502020204030204"/>
              </a:rPr>
              <a:t>communicate</a:t>
            </a:r>
            <a:r>
              <a:rPr sz="2500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5" dirty="0">
                <a:latin typeface="Calibri" panose="020F0502020204030204"/>
                <a:cs typeface="Calibri" panose="020F0502020204030204"/>
              </a:rPr>
              <a:t>via </a:t>
            </a:r>
            <a:r>
              <a:rPr sz="2500" spc="-550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10" dirty="0">
                <a:latin typeface="Calibri" panose="020F0502020204030204"/>
                <a:cs typeface="Calibri" panose="020F0502020204030204"/>
              </a:rPr>
              <a:t>Internet.</a:t>
            </a:r>
            <a:endParaRPr sz="2500">
              <a:latin typeface="Calibri" panose="020F0502020204030204"/>
              <a:cs typeface="Calibri" panose="020F0502020204030204"/>
            </a:endParaRPr>
          </a:p>
          <a:p>
            <a:pPr marL="356870" indent="-344805">
              <a:lnSpc>
                <a:spcPct val="100000"/>
              </a:lnSpc>
              <a:spcBef>
                <a:spcPts val="20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2500" spc="-10" dirty="0">
                <a:latin typeface="Calibri" panose="020F0502020204030204"/>
                <a:cs typeface="Calibri" panose="020F0502020204030204"/>
              </a:rPr>
              <a:t>SOAP</a:t>
            </a:r>
            <a:r>
              <a:rPr sz="25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10" dirty="0">
                <a:latin typeface="Calibri" panose="020F0502020204030204"/>
                <a:cs typeface="Calibri" panose="020F0502020204030204"/>
              </a:rPr>
              <a:t>can</a:t>
            </a:r>
            <a:r>
              <a:rPr sz="25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15" dirty="0">
                <a:latin typeface="Calibri" panose="020F0502020204030204"/>
                <a:cs typeface="Calibri" panose="020F0502020204030204"/>
              </a:rPr>
              <a:t>extend </a:t>
            </a:r>
            <a:r>
              <a:rPr sz="2500" dirty="0">
                <a:latin typeface="Calibri" panose="020F0502020204030204"/>
                <a:cs typeface="Calibri" panose="020F0502020204030204"/>
              </a:rPr>
              <a:t>HTTP</a:t>
            </a:r>
            <a:r>
              <a:rPr sz="25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20" dirty="0">
                <a:latin typeface="Calibri" panose="020F0502020204030204"/>
                <a:cs typeface="Calibri" panose="020F0502020204030204"/>
              </a:rPr>
              <a:t>for</a:t>
            </a:r>
            <a:r>
              <a:rPr sz="25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5" dirty="0">
                <a:latin typeface="Calibri" panose="020F0502020204030204"/>
                <a:cs typeface="Calibri" panose="020F0502020204030204"/>
              </a:rPr>
              <a:t>XML</a:t>
            </a:r>
            <a:r>
              <a:rPr sz="25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dirty="0">
                <a:latin typeface="Calibri" panose="020F0502020204030204"/>
                <a:cs typeface="Calibri" panose="020F0502020204030204"/>
              </a:rPr>
              <a:t>messaging.</a:t>
            </a:r>
            <a:endParaRPr sz="2500">
              <a:latin typeface="Calibri" panose="020F0502020204030204"/>
              <a:cs typeface="Calibri" panose="020F0502020204030204"/>
            </a:endParaRPr>
          </a:p>
          <a:p>
            <a:pPr marL="356870" indent="-344805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2500" spc="-10" dirty="0">
                <a:latin typeface="Calibri" panose="020F0502020204030204"/>
                <a:cs typeface="Calibri" panose="020F0502020204030204"/>
              </a:rPr>
              <a:t>SOAP</a:t>
            </a:r>
            <a:r>
              <a:rPr sz="25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10" dirty="0">
                <a:latin typeface="Calibri" panose="020F0502020204030204"/>
                <a:cs typeface="Calibri" panose="020F0502020204030204"/>
              </a:rPr>
              <a:t>provides</a:t>
            </a:r>
            <a:r>
              <a:rPr sz="25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15" dirty="0">
                <a:latin typeface="Calibri" panose="020F0502020204030204"/>
                <a:cs typeface="Calibri" panose="020F0502020204030204"/>
              </a:rPr>
              <a:t>data</a:t>
            </a:r>
            <a:r>
              <a:rPr sz="2500" spc="-10" dirty="0">
                <a:latin typeface="Calibri" panose="020F0502020204030204"/>
                <a:cs typeface="Calibri" panose="020F0502020204030204"/>
              </a:rPr>
              <a:t> transport</a:t>
            </a:r>
            <a:r>
              <a:rPr sz="25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20" dirty="0">
                <a:latin typeface="Calibri" panose="020F0502020204030204"/>
                <a:cs typeface="Calibri" panose="020F0502020204030204"/>
              </a:rPr>
              <a:t>for </a:t>
            </a:r>
            <a:r>
              <a:rPr sz="2500" spc="-35" dirty="0">
                <a:latin typeface="Calibri" panose="020F0502020204030204"/>
                <a:cs typeface="Calibri" panose="020F0502020204030204"/>
              </a:rPr>
              <a:t>Web</a:t>
            </a:r>
            <a:r>
              <a:rPr sz="25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dirty="0">
                <a:latin typeface="Calibri" panose="020F0502020204030204"/>
                <a:cs typeface="Calibri" panose="020F0502020204030204"/>
              </a:rPr>
              <a:t>services.</a:t>
            </a:r>
            <a:endParaRPr sz="2500">
              <a:latin typeface="Calibri" panose="020F0502020204030204"/>
              <a:cs typeface="Calibri" panose="020F0502020204030204"/>
            </a:endParaRPr>
          </a:p>
          <a:p>
            <a:pPr marL="356870" marR="879475" indent="-344805">
              <a:lnSpc>
                <a:spcPts val="2400"/>
              </a:lnSpc>
              <a:spcBef>
                <a:spcPts val="580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2500" spc="-10" dirty="0">
                <a:latin typeface="Calibri" panose="020F0502020204030204"/>
                <a:cs typeface="Calibri" panose="020F0502020204030204"/>
              </a:rPr>
              <a:t>SOAP</a:t>
            </a:r>
            <a:r>
              <a:rPr sz="25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10" dirty="0">
                <a:latin typeface="Calibri" panose="020F0502020204030204"/>
                <a:cs typeface="Calibri" panose="020F0502020204030204"/>
              </a:rPr>
              <a:t>can</a:t>
            </a:r>
            <a:r>
              <a:rPr sz="25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15" dirty="0">
                <a:latin typeface="Calibri" panose="020F0502020204030204"/>
                <a:cs typeface="Calibri" panose="020F0502020204030204"/>
              </a:rPr>
              <a:t>exchange</a:t>
            </a:r>
            <a:r>
              <a:rPr sz="25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15" dirty="0">
                <a:latin typeface="Calibri" panose="020F0502020204030204"/>
                <a:cs typeface="Calibri" panose="020F0502020204030204"/>
              </a:rPr>
              <a:t>complete</a:t>
            </a:r>
            <a:r>
              <a:rPr sz="25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5" dirty="0">
                <a:latin typeface="Calibri" panose="020F0502020204030204"/>
                <a:cs typeface="Calibri" panose="020F0502020204030204"/>
              </a:rPr>
              <a:t>documents</a:t>
            </a:r>
            <a:r>
              <a:rPr sz="25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5" dirty="0">
                <a:latin typeface="Calibri" panose="020F0502020204030204"/>
                <a:cs typeface="Calibri" panose="020F0502020204030204"/>
              </a:rPr>
              <a:t>or</a:t>
            </a:r>
            <a:r>
              <a:rPr sz="25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10" dirty="0">
                <a:latin typeface="Calibri" panose="020F0502020204030204"/>
                <a:cs typeface="Calibri" panose="020F0502020204030204"/>
              </a:rPr>
              <a:t>call</a:t>
            </a:r>
            <a:r>
              <a:rPr sz="25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5" dirty="0">
                <a:latin typeface="Calibri" panose="020F0502020204030204"/>
                <a:cs typeface="Calibri" panose="020F0502020204030204"/>
              </a:rPr>
              <a:t>a</a:t>
            </a:r>
            <a:r>
              <a:rPr sz="25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10" dirty="0">
                <a:latin typeface="Calibri" panose="020F0502020204030204"/>
                <a:cs typeface="Calibri" panose="020F0502020204030204"/>
              </a:rPr>
              <a:t>remote </a:t>
            </a:r>
            <a:r>
              <a:rPr sz="2500" spc="-550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10" dirty="0">
                <a:latin typeface="Calibri" panose="020F0502020204030204"/>
                <a:cs typeface="Calibri" panose="020F0502020204030204"/>
              </a:rPr>
              <a:t>procedure.</a:t>
            </a:r>
            <a:endParaRPr sz="2500">
              <a:latin typeface="Calibri" panose="020F0502020204030204"/>
              <a:cs typeface="Calibri" panose="020F0502020204030204"/>
            </a:endParaRPr>
          </a:p>
          <a:p>
            <a:pPr marL="356870" indent="-344805">
              <a:lnSpc>
                <a:spcPct val="100000"/>
              </a:lnSpc>
              <a:spcBef>
                <a:spcPts val="20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2500" spc="-10" dirty="0">
                <a:latin typeface="Calibri" panose="020F0502020204030204"/>
                <a:cs typeface="Calibri" panose="020F0502020204030204"/>
              </a:rPr>
              <a:t>SOAP</a:t>
            </a:r>
            <a:r>
              <a:rPr sz="25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10" dirty="0">
                <a:latin typeface="Calibri" panose="020F0502020204030204"/>
                <a:cs typeface="Calibri" panose="020F0502020204030204"/>
              </a:rPr>
              <a:t>can</a:t>
            </a:r>
            <a:r>
              <a:rPr sz="25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5" dirty="0">
                <a:latin typeface="Calibri" panose="020F0502020204030204"/>
                <a:cs typeface="Calibri" panose="020F0502020204030204"/>
              </a:rPr>
              <a:t>be</a:t>
            </a:r>
            <a:r>
              <a:rPr sz="25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5" dirty="0">
                <a:latin typeface="Calibri" panose="020F0502020204030204"/>
                <a:cs typeface="Calibri" panose="020F0502020204030204"/>
              </a:rPr>
              <a:t>used</a:t>
            </a:r>
            <a:r>
              <a:rPr sz="25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20" dirty="0">
                <a:latin typeface="Calibri" panose="020F0502020204030204"/>
                <a:cs typeface="Calibri" panose="020F0502020204030204"/>
              </a:rPr>
              <a:t>for </a:t>
            </a:r>
            <a:r>
              <a:rPr sz="2500" spc="-10" dirty="0">
                <a:latin typeface="Calibri" panose="020F0502020204030204"/>
                <a:cs typeface="Calibri" panose="020F0502020204030204"/>
              </a:rPr>
              <a:t>broadcasting</a:t>
            </a:r>
            <a:r>
              <a:rPr sz="25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5" dirty="0">
                <a:latin typeface="Calibri" panose="020F0502020204030204"/>
                <a:cs typeface="Calibri" panose="020F0502020204030204"/>
              </a:rPr>
              <a:t>a</a:t>
            </a:r>
            <a:r>
              <a:rPr sz="25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5" dirty="0">
                <a:latin typeface="Calibri" panose="020F0502020204030204"/>
                <a:cs typeface="Calibri" panose="020F0502020204030204"/>
              </a:rPr>
              <a:t>message.</a:t>
            </a:r>
            <a:endParaRPr sz="2500">
              <a:latin typeface="Calibri" panose="020F0502020204030204"/>
              <a:cs typeface="Calibri" panose="020F0502020204030204"/>
            </a:endParaRPr>
          </a:p>
          <a:p>
            <a:pPr marL="356870" indent="-344805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2500" spc="-10" dirty="0">
                <a:latin typeface="Calibri" panose="020F0502020204030204"/>
                <a:cs typeface="Calibri" panose="020F0502020204030204"/>
              </a:rPr>
              <a:t>SOAP</a:t>
            </a:r>
            <a:r>
              <a:rPr sz="25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5" dirty="0">
                <a:latin typeface="Calibri" panose="020F0502020204030204"/>
                <a:cs typeface="Calibri" panose="020F0502020204030204"/>
              </a:rPr>
              <a:t>is</a:t>
            </a:r>
            <a:r>
              <a:rPr sz="25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10" dirty="0">
                <a:latin typeface="Calibri" panose="020F0502020204030204"/>
                <a:cs typeface="Calibri" panose="020F0502020204030204"/>
              </a:rPr>
              <a:t>platform-</a:t>
            </a:r>
            <a:r>
              <a:rPr sz="25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dirty="0">
                <a:latin typeface="Calibri" panose="020F0502020204030204"/>
                <a:cs typeface="Calibri" panose="020F0502020204030204"/>
              </a:rPr>
              <a:t>and</a:t>
            </a:r>
            <a:r>
              <a:rPr sz="25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dirty="0">
                <a:latin typeface="Calibri" panose="020F0502020204030204"/>
                <a:cs typeface="Calibri" panose="020F0502020204030204"/>
              </a:rPr>
              <a:t>language-independent.</a:t>
            </a:r>
            <a:endParaRPr sz="2500">
              <a:latin typeface="Calibri" panose="020F0502020204030204"/>
              <a:cs typeface="Calibri" panose="020F0502020204030204"/>
            </a:endParaRPr>
          </a:p>
          <a:p>
            <a:pPr marL="356870" marR="356870" indent="-344805">
              <a:lnSpc>
                <a:spcPts val="2400"/>
              </a:lnSpc>
              <a:spcBef>
                <a:spcPts val="580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2500" spc="-10" dirty="0">
                <a:latin typeface="Calibri" panose="020F0502020204030204"/>
                <a:cs typeface="Calibri" panose="020F0502020204030204"/>
              </a:rPr>
              <a:t>SOAP </a:t>
            </a:r>
            <a:r>
              <a:rPr sz="2500" spc="-5" dirty="0">
                <a:latin typeface="Calibri" panose="020F0502020204030204"/>
                <a:cs typeface="Calibri" panose="020F0502020204030204"/>
              </a:rPr>
              <a:t>is </a:t>
            </a:r>
            <a:r>
              <a:rPr sz="2500" dirty="0">
                <a:latin typeface="Calibri" panose="020F0502020204030204"/>
                <a:cs typeface="Calibri" panose="020F0502020204030204"/>
              </a:rPr>
              <a:t>the </a:t>
            </a:r>
            <a:r>
              <a:rPr sz="2500" spc="-5" dirty="0">
                <a:latin typeface="Calibri" panose="020F0502020204030204"/>
                <a:cs typeface="Calibri" panose="020F0502020204030204"/>
              </a:rPr>
              <a:t>XML </a:t>
            </a:r>
            <a:r>
              <a:rPr sz="2500" spc="-30" dirty="0">
                <a:latin typeface="Calibri" panose="020F0502020204030204"/>
                <a:cs typeface="Calibri" panose="020F0502020204030204"/>
              </a:rPr>
              <a:t>way </a:t>
            </a:r>
            <a:r>
              <a:rPr sz="2500" spc="-5" dirty="0">
                <a:latin typeface="Calibri" panose="020F0502020204030204"/>
                <a:cs typeface="Calibri" panose="020F0502020204030204"/>
              </a:rPr>
              <a:t>of defining </a:t>
            </a:r>
            <a:r>
              <a:rPr sz="2500" spc="-10" dirty="0">
                <a:latin typeface="Calibri" panose="020F0502020204030204"/>
                <a:cs typeface="Calibri" panose="020F0502020204030204"/>
              </a:rPr>
              <a:t>what information </a:t>
            </a:r>
            <a:r>
              <a:rPr sz="2500" spc="-5" dirty="0">
                <a:latin typeface="Calibri" panose="020F0502020204030204"/>
                <a:cs typeface="Calibri" panose="020F0502020204030204"/>
              </a:rPr>
              <a:t>is </a:t>
            </a:r>
            <a:r>
              <a:rPr sz="2500" spc="-10" dirty="0">
                <a:latin typeface="Calibri" panose="020F0502020204030204"/>
                <a:cs typeface="Calibri" panose="020F0502020204030204"/>
              </a:rPr>
              <a:t>sent </a:t>
            </a:r>
            <a:r>
              <a:rPr sz="2500" dirty="0">
                <a:latin typeface="Calibri" panose="020F0502020204030204"/>
                <a:cs typeface="Calibri" panose="020F0502020204030204"/>
              </a:rPr>
              <a:t>and </a:t>
            </a:r>
            <a:r>
              <a:rPr sz="2500" spc="-555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50" dirty="0">
                <a:latin typeface="Calibri" panose="020F0502020204030204"/>
                <a:cs typeface="Calibri" panose="020F0502020204030204"/>
              </a:rPr>
              <a:t>how.</a:t>
            </a:r>
            <a:endParaRPr sz="2500">
              <a:latin typeface="Calibri" panose="020F0502020204030204"/>
              <a:cs typeface="Calibri" panose="020F0502020204030204"/>
            </a:endParaRPr>
          </a:p>
          <a:p>
            <a:pPr marL="356870" marR="493395" indent="-344805">
              <a:lnSpc>
                <a:spcPts val="2400"/>
              </a:lnSpc>
              <a:spcBef>
                <a:spcPts val="600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2500" spc="-10" dirty="0">
                <a:latin typeface="Calibri" panose="020F0502020204030204"/>
                <a:cs typeface="Calibri" panose="020F0502020204030204"/>
              </a:rPr>
              <a:t>SOAP </a:t>
            </a:r>
            <a:r>
              <a:rPr sz="2500" dirty="0">
                <a:latin typeface="Calibri" panose="020F0502020204030204"/>
                <a:cs typeface="Calibri" panose="020F0502020204030204"/>
              </a:rPr>
              <a:t>enables </a:t>
            </a:r>
            <a:r>
              <a:rPr sz="2500" spc="-5" dirty="0">
                <a:latin typeface="Calibri" panose="020F0502020204030204"/>
                <a:cs typeface="Calibri" panose="020F0502020204030204"/>
              </a:rPr>
              <a:t>client applications </a:t>
            </a:r>
            <a:r>
              <a:rPr sz="2500" spc="-15" dirty="0">
                <a:latin typeface="Calibri" panose="020F0502020204030204"/>
                <a:cs typeface="Calibri" panose="020F0502020204030204"/>
              </a:rPr>
              <a:t>to </a:t>
            </a:r>
            <a:r>
              <a:rPr sz="2500" dirty="0">
                <a:latin typeface="Calibri" panose="020F0502020204030204"/>
                <a:cs typeface="Calibri" panose="020F0502020204030204"/>
              </a:rPr>
              <a:t>easily </a:t>
            </a:r>
            <a:r>
              <a:rPr sz="2500" spc="-5" dirty="0">
                <a:latin typeface="Calibri" panose="020F0502020204030204"/>
                <a:cs typeface="Calibri" panose="020F0502020204030204"/>
              </a:rPr>
              <a:t>connect </a:t>
            </a:r>
            <a:r>
              <a:rPr sz="2500" spc="-15" dirty="0">
                <a:latin typeface="Calibri" panose="020F0502020204030204"/>
                <a:cs typeface="Calibri" panose="020F0502020204030204"/>
              </a:rPr>
              <a:t>to </a:t>
            </a:r>
            <a:r>
              <a:rPr sz="2500" spc="-10" dirty="0">
                <a:latin typeface="Calibri" panose="020F0502020204030204"/>
                <a:cs typeface="Calibri" panose="020F0502020204030204"/>
              </a:rPr>
              <a:t>remote </a:t>
            </a:r>
            <a:r>
              <a:rPr sz="2500" spc="-555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dirty="0">
                <a:latin typeface="Calibri" panose="020F0502020204030204"/>
                <a:cs typeface="Calibri" panose="020F0502020204030204"/>
              </a:rPr>
              <a:t>services</a:t>
            </a:r>
            <a:r>
              <a:rPr sz="25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dirty="0">
                <a:latin typeface="Calibri" panose="020F0502020204030204"/>
                <a:cs typeface="Calibri" panose="020F0502020204030204"/>
              </a:rPr>
              <a:t>and</a:t>
            </a:r>
            <a:r>
              <a:rPr sz="25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30" dirty="0">
                <a:latin typeface="Calibri" panose="020F0502020204030204"/>
                <a:cs typeface="Calibri" panose="020F0502020204030204"/>
              </a:rPr>
              <a:t>invoke</a:t>
            </a:r>
            <a:r>
              <a:rPr sz="2500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15" dirty="0">
                <a:latin typeface="Calibri" panose="020F0502020204030204"/>
                <a:cs typeface="Calibri" panose="020F0502020204030204"/>
              </a:rPr>
              <a:t>remote</a:t>
            </a:r>
            <a:r>
              <a:rPr sz="25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5" dirty="0">
                <a:latin typeface="Calibri" panose="020F0502020204030204"/>
                <a:cs typeface="Calibri" panose="020F0502020204030204"/>
              </a:rPr>
              <a:t>methods.</a:t>
            </a:r>
            <a:endParaRPr sz="25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4939" y="123266"/>
            <a:ext cx="8839200" cy="21596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0160" algn="just">
              <a:lnSpc>
                <a:spcPct val="100000"/>
              </a:lnSpc>
              <a:spcBef>
                <a:spcPts val="95"/>
              </a:spcBef>
            </a:pPr>
            <a:r>
              <a:rPr sz="2000" spc="-190" dirty="0">
                <a:latin typeface="Microsoft Sans Serif" panose="020B0604020202020204"/>
                <a:cs typeface="Microsoft Sans Serif" panose="020B0604020202020204"/>
              </a:rPr>
              <a:t>Although</a:t>
            </a:r>
            <a:r>
              <a:rPr sz="2000" spc="-18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000" spc="-254" dirty="0">
                <a:latin typeface="Microsoft Sans Serif" panose="020B0604020202020204"/>
                <a:cs typeface="Microsoft Sans Serif" panose="020B0604020202020204"/>
              </a:rPr>
              <a:t>SOAP</a:t>
            </a:r>
            <a:r>
              <a:rPr sz="2000" spc="-25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000" spc="-200" dirty="0">
                <a:latin typeface="Microsoft Sans Serif" panose="020B0604020202020204"/>
                <a:cs typeface="Microsoft Sans Serif" panose="020B0604020202020204"/>
              </a:rPr>
              <a:t>can</a:t>
            </a:r>
            <a:r>
              <a:rPr sz="2000" spc="-19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000" spc="-204" dirty="0">
                <a:latin typeface="Microsoft Sans Serif" panose="020B0604020202020204"/>
                <a:cs typeface="Microsoft Sans Serif" panose="020B0604020202020204"/>
              </a:rPr>
              <a:t>be</a:t>
            </a:r>
            <a:r>
              <a:rPr sz="2000" spc="-20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000" spc="-204" dirty="0">
                <a:latin typeface="Microsoft Sans Serif" panose="020B0604020202020204"/>
                <a:cs typeface="Microsoft Sans Serif" panose="020B0604020202020204"/>
              </a:rPr>
              <a:t>used</a:t>
            </a:r>
            <a:r>
              <a:rPr sz="2000" spc="-20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000" spc="-155" dirty="0">
                <a:latin typeface="Microsoft Sans Serif" panose="020B0604020202020204"/>
                <a:cs typeface="Microsoft Sans Serif" panose="020B0604020202020204"/>
              </a:rPr>
              <a:t>in</a:t>
            </a:r>
            <a:r>
              <a:rPr sz="2000" spc="-15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000" spc="-204" dirty="0">
                <a:latin typeface="Microsoft Sans Serif" panose="020B0604020202020204"/>
                <a:cs typeface="Microsoft Sans Serif" panose="020B0604020202020204"/>
              </a:rPr>
              <a:t>a</a:t>
            </a:r>
            <a:r>
              <a:rPr sz="2000" spc="-20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000" spc="-160" dirty="0">
                <a:latin typeface="Microsoft Sans Serif" panose="020B0604020202020204"/>
                <a:cs typeface="Microsoft Sans Serif" panose="020B0604020202020204"/>
              </a:rPr>
              <a:t>variety </a:t>
            </a:r>
            <a:r>
              <a:rPr sz="2000" spc="-155" dirty="0">
                <a:latin typeface="Microsoft Sans Serif" panose="020B0604020202020204"/>
                <a:cs typeface="Microsoft Sans Serif" panose="020B0604020202020204"/>
              </a:rPr>
              <a:t>of </a:t>
            </a:r>
            <a:r>
              <a:rPr sz="2000" spc="-204" dirty="0">
                <a:latin typeface="Microsoft Sans Serif" panose="020B0604020202020204"/>
                <a:cs typeface="Microsoft Sans Serif" panose="020B0604020202020204"/>
              </a:rPr>
              <a:t>messaging</a:t>
            </a:r>
            <a:r>
              <a:rPr sz="2000" spc="-20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000" spc="-195" dirty="0">
                <a:latin typeface="Microsoft Sans Serif" panose="020B0604020202020204"/>
                <a:cs typeface="Microsoft Sans Serif" panose="020B0604020202020204"/>
              </a:rPr>
              <a:t>systems</a:t>
            </a:r>
            <a:r>
              <a:rPr sz="2000" spc="14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000" spc="-204" dirty="0">
                <a:latin typeface="Microsoft Sans Serif" panose="020B0604020202020204"/>
                <a:cs typeface="Microsoft Sans Serif" panose="020B0604020202020204"/>
              </a:rPr>
              <a:t>and</a:t>
            </a:r>
            <a:r>
              <a:rPr sz="2000" spc="12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000" spc="-200" dirty="0">
                <a:latin typeface="Microsoft Sans Serif" panose="020B0604020202020204"/>
                <a:cs typeface="Microsoft Sans Serif" panose="020B0604020202020204"/>
              </a:rPr>
              <a:t>can</a:t>
            </a:r>
            <a:r>
              <a:rPr sz="2000" spc="13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000" spc="-204" dirty="0">
                <a:latin typeface="Microsoft Sans Serif" panose="020B0604020202020204"/>
                <a:cs typeface="Microsoft Sans Serif" panose="020B0604020202020204"/>
              </a:rPr>
              <a:t>be</a:t>
            </a:r>
            <a:r>
              <a:rPr sz="2000" spc="12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000" spc="-175" dirty="0">
                <a:latin typeface="Microsoft Sans Serif" panose="020B0604020202020204"/>
                <a:cs typeface="Microsoft Sans Serif" panose="020B0604020202020204"/>
              </a:rPr>
              <a:t>delivered</a:t>
            </a:r>
            <a:r>
              <a:rPr sz="2000" spc="18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000" spc="-165" dirty="0">
                <a:latin typeface="Microsoft Sans Serif" panose="020B0604020202020204"/>
                <a:cs typeface="Microsoft Sans Serif" panose="020B0604020202020204"/>
              </a:rPr>
              <a:t>via </a:t>
            </a:r>
            <a:r>
              <a:rPr sz="2000" spc="-204" dirty="0">
                <a:latin typeface="Microsoft Sans Serif" panose="020B0604020202020204"/>
                <a:cs typeface="Microsoft Sans Serif" panose="020B0604020202020204"/>
              </a:rPr>
              <a:t>a </a:t>
            </a:r>
            <a:r>
              <a:rPr sz="2000" spc="-20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000" spc="-160" dirty="0">
                <a:latin typeface="Microsoft Sans Serif" panose="020B0604020202020204"/>
                <a:cs typeface="Microsoft Sans Serif" panose="020B0604020202020204"/>
              </a:rPr>
              <a:t>variety </a:t>
            </a:r>
            <a:r>
              <a:rPr sz="2000" spc="-155" dirty="0">
                <a:latin typeface="Microsoft Sans Serif" panose="020B0604020202020204"/>
                <a:cs typeface="Microsoft Sans Serif" panose="020B0604020202020204"/>
              </a:rPr>
              <a:t>of </a:t>
            </a:r>
            <a:r>
              <a:rPr sz="2000" spc="-165" dirty="0">
                <a:latin typeface="Microsoft Sans Serif" panose="020B0604020202020204"/>
                <a:cs typeface="Microsoft Sans Serif" panose="020B0604020202020204"/>
              </a:rPr>
              <a:t>transport protocols, </a:t>
            </a:r>
            <a:r>
              <a:rPr sz="2000" spc="-175" dirty="0">
                <a:latin typeface="Microsoft Sans Serif" panose="020B0604020202020204"/>
                <a:cs typeface="Microsoft Sans Serif" panose="020B0604020202020204"/>
              </a:rPr>
              <a:t>the </a:t>
            </a:r>
            <a:r>
              <a:rPr sz="2000" spc="-135" dirty="0">
                <a:latin typeface="Microsoft Sans Serif" panose="020B0604020202020204"/>
                <a:cs typeface="Microsoft Sans Serif" panose="020B0604020202020204"/>
              </a:rPr>
              <a:t>initial </a:t>
            </a:r>
            <a:r>
              <a:rPr sz="2000" spc="-180" dirty="0">
                <a:latin typeface="Microsoft Sans Serif" panose="020B0604020202020204"/>
                <a:cs typeface="Microsoft Sans Serif" panose="020B0604020202020204"/>
              </a:rPr>
              <a:t>focus </a:t>
            </a:r>
            <a:r>
              <a:rPr sz="2000" spc="-155" dirty="0">
                <a:latin typeface="Microsoft Sans Serif" panose="020B0604020202020204"/>
                <a:cs typeface="Microsoft Sans Serif" panose="020B0604020202020204"/>
              </a:rPr>
              <a:t>of </a:t>
            </a:r>
            <a:r>
              <a:rPr sz="2000" spc="-250" dirty="0">
                <a:latin typeface="Microsoft Sans Serif" panose="020B0604020202020204"/>
                <a:cs typeface="Microsoft Sans Serif" panose="020B0604020202020204"/>
              </a:rPr>
              <a:t>SOAP </a:t>
            </a:r>
            <a:r>
              <a:rPr sz="2000" spc="-145" dirty="0">
                <a:latin typeface="Microsoft Sans Serif" panose="020B0604020202020204"/>
                <a:cs typeface="Microsoft Sans Serif" panose="020B0604020202020204"/>
              </a:rPr>
              <a:t>is </a:t>
            </a:r>
            <a:r>
              <a:rPr sz="2000" spc="-195" dirty="0">
                <a:latin typeface="Microsoft Sans Serif" panose="020B0604020202020204"/>
                <a:cs typeface="Microsoft Sans Serif" panose="020B0604020202020204"/>
              </a:rPr>
              <a:t>remote </a:t>
            </a:r>
            <a:r>
              <a:rPr sz="2000" spc="-185" dirty="0">
                <a:latin typeface="Microsoft Sans Serif" panose="020B0604020202020204"/>
                <a:cs typeface="Microsoft Sans Serif" panose="020B0604020202020204"/>
              </a:rPr>
              <a:t>procedure </a:t>
            </a:r>
            <a:r>
              <a:rPr sz="2000" spc="-160" dirty="0">
                <a:latin typeface="Microsoft Sans Serif" panose="020B0604020202020204"/>
                <a:cs typeface="Microsoft Sans Serif" panose="020B0604020202020204"/>
              </a:rPr>
              <a:t>calls </a:t>
            </a:r>
            <a:r>
              <a:rPr sz="2000" spc="-170" dirty="0">
                <a:latin typeface="Microsoft Sans Serif" panose="020B0604020202020204"/>
                <a:cs typeface="Microsoft Sans Serif" panose="020B0604020202020204"/>
              </a:rPr>
              <a:t>transported </a:t>
            </a:r>
            <a:r>
              <a:rPr sz="2000" spc="-160" dirty="0">
                <a:latin typeface="Microsoft Sans Serif" panose="020B0604020202020204"/>
                <a:cs typeface="Microsoft Sans Serif" panose="020B0604020202020204"/>
              </a:rPr>
              <a:t>via </a:t>
            </a:r>
            <a:r>
              <a:rPr sz="2000" spc="-15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000" spc="-254" dirty="0">
                <a:latin typeface="Microsoft Sans Serif" panose="020B0604020202020204"/>
                <a:cs typeface="Microsoft Sans Serif" panose="020B0604020202020204"/>
              </a:rPr>
              <a:t>HTTP.</a:t>
            </a:r>
            <a:endParaRPr sz="2000">
              <a:latin typeface="Microsoft Sans Serif" panose="020B0604020202020204"/>
              <a:cs typeface="Microsoft Sans Serif" panose="020B0604020202020204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100">
              <a:latin typeface="Microsoft Sans Serif" panose="020B0604020202020204"/>
              <a:cs typeface="Microsoft Sans Serif" panose="020B0604020202020204"/>
            </a:endParaRPr>
          </a:p>
          <a:p>
            <a:pPr marL="12700" marR="5080" algn="just">
              <a:lnSpc>
                <a:spcPct val="100000"/>
              </a:lnSpc>
            </a:pPr>
            <a:r>
              <a:rPr sz="2000" spc="-190" dirty="0">
                <a:latin typeface="Microsoft Sans Serif" panose="020B0604020202020204"/>
                <a:cs typeface="Microsoft Sans Serif" panose="020B0604020202020204"/>
              </a:rPr>
              <a:t>Other</a:t>
            </a:r>
            <a:r>
              <a:rPr sz="2000" spc="-18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000" spc="-190" dirty="0">
                <a:latin typeface="Microsoft Sans Serif" panose="020B0604020202020204"/>
                <a:cs typeface="Microsoft Sans Serif" panose="020B0604020202020204"/>
              </a:rPr>
              <a:t>frameworks</a:t>
            </a:r>
            <a:r>
              <a:rPr sz="2000" spc="-18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000" spc="-170" dirty="0">
                <a:latin typeface="Microsoft Sans Serif" panose="020B0604020202020204"/>
                <a:cs typeface="Microsoft Sans Serif" panose="020B0604020202020204"/>
              </a:rPr>
              <a:t>including</a:t>
            </a:r>
            <a:r>
              <a:rPr sz="2000" spc="-16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000" spc="-229" dirty="0">
                <a:latin typeface="Microsoft Sans Serif" panose="020B0604020202020204"/>
                <a:cs typeface="Microsoft Sans Serif" panose="020B0604020202020204"/>
              </a:rPr>
              <a:t>CORBA,</a:t>
            </a:r>
            <a:r>
              <a:rPr sz="2000" spc="-22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000" spc="-240" dirty="0">
                <a:latin typeface="Microsoft Sans Serif" panose="020B0604020202020204"/>
                <a:cs typeface="Microsoft Sans Serif" panose="020B0604020202020204"/>
              </a:rPr>
              <a:t>DCOM,</a:t>
            </a:r>
            <a:r>
              <a:rPr sz="2000" spc="-23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000" spc="-204" dirty="0">
                <a:latin typeface="Microsoft Sans Serif" panose="020B0604020202020204"/>
                <a:cs typeface="Microsoft Sans Serif" panose="020B0604020202020204"/>
              </a:rPr>
              <a:t>and</a:t>
            </a:r>
            <a:r>
              <a:rPr sz="2000" spc="-200" dirty="0">
                <a:latin typeface="Microsoft Sans Serif" panose="020B0604020202020204"/>
                <a:cs typeface="Microsoft Sans Serif" panose="020B0604020202020204"/>
              </a:rPr>
              <a:t> Java</a:t>
            </a:r>
            <a:r>
              <a:rPr sz="2000" spc="-19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000" spc="-225" dirty="0">
                <a:latin typeface="Microsoft Sans Serif" panose="020B0604020202020204"/>
                <a:cs typeface="Microsoft Sans Serif" panose="020B0604020202020204"/>
              </a:rPr>
              <a:t>RMI</a:t>
            </a:r>
            <a:r>
              <a:rPr sz="2000" spc="8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000" spc="-180" dirty="0">
                <a:latin typeface="Microsoft Sans Serif" panose="020B0604020202020204"/>
                <a:cs typeface="Microsoft Sans Serif" panose="020B0604020202020204"/>
              </a:rPr>
              <a:t>provide</a:t>
            </a:r>
            <a:r>
              <a:rPr sz="2000" spc="17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000" spc="-160" dirty="0">
                <a:latin typeface="Microsoft Sans Serif" panose="020B0604020202020204"/>
                <a:cs typeface="Microsoft Sans Serif" panose="020B0604020202020204"/>
              </a:rPr>
              <a:t>similar</a:t>
            </a:r>
            <a:r>
              <a:rPr sz="2000" spc="21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000" spc="-155" dirty="0">
                <a:latin typeface="Microsoft Sans Serif" panose="020B0604020202020204"/>
                <a:cs typeface="Microsoft Sans Serif" panose="020B0604020202020204"/>
              </a:rPr>
              <a:t>functionality</a:t>
            </a:r>
            <a:r>
              <a:rPr sz="2000" spc="22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000" spc="-155" dirty="0">
                <a:latin typeface="Microsoft Sans Serif" panose="020B0604020202020204"/>
                <a:cs typeface="Microsoft Sans Serif" panose="020B0604020202020204"/>
              </a:rPr>
              <a:t>to </a:t>
            </a:r>
            <a:r>
              <a:rPr sz="2000" spc="-15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000" spc="-265" dirty="0">
                <a:latin typeface="Microsoft Sans Serif" panose="020B0604020202020204"/>
                <a:cs typeface="Microsoft Sans Serif" panose="020B0604020202020204"/>
              </a:rPr>
              <a:t>SOAP,</a:t>
            </a:r>
            <a:r>
              <a:rPr sz="2000" spc="-26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000" spc="-170" dirty="0">
                <a:latin typeface="Microsoft Sans Serif" panose="020B0604020202020204"/>
                <a:cs typeface="Microsoft Sans Serif" panose="020B0604020202020204"/>
              </a:rPr>
              <a:t>but</a:t>
            </a:r>
            <a:r>
              <a:rPr sz="2000" spc="19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000" spc="-254" dirty="0">
                <a:latin typeface="Microsoft Sans Serif" panose="020B0604020202020204"/>
                <a:cs typeface="Microsoft Sans Serif" panose="020B0604020202020204"/>
              </a:rPr>
              <a:t>SOAP</a:t>
            </a:r>
            <a:r>
              <a:rPr sz="2000" spc="2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000" spc="-215" dirty="0">
                <a:latin typeface="Microsoft Sans Serif" panose="020B0604020202020204"/>
                <a:cs typeface="Microsoft Sans Serif" panose="020B0604020202020204"/>
              </a:rPr>
              <a:t>messages</a:t>
            </a:r>
            <a:r>
              <a:rPr sz="2000" spc="10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000" spc="-180" dirty="0">
                <a:latin typeface="Microsoft Sans Serif" panose="020B0604020202020204"/>
                <a:cs typeface="Microsoft Sans Serif" panose="020B0604020202020204"/>
              </a:rPr>
              <a:t>are</a:t>
            </a:r>
            <a:r>
              <a:rPr sz="2000" spc="17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000" spc="-160" dirty="0">
                <a:latin typeface="Microsoft Sans Serif" panose="020B0604020202020204"/>
                <a:cs typeface="Microsoft Sans Serif" panose="020B0604020202020204"/>
              </a:rPr>
              <a:t>written </a:t>
            </a:r>
            <a:r>
              <a:rPr sz="2000" spc="-155" dirty="0">
                <a:latin typeface="Microsoft Sans Serif" panose="020B0604020202020204"/>
                <a:cs typeface="Microsoft Sans Serif" panose="020B0604020202020204"/>
              </a:rPr>
              <a:t>entirely in </a:t>
            </a:r>
            <a:r>
              <a:rPr sz="2000" spc="-254" dirty="0">
                <a:latin typeface="Microsoft Sans Serif" panose="020B0604020202020204"/>
                <a:cs typeface="Microsoft Sans Serif" panose="020B0604020202020204"/>
              </a:rPr>
              <a:t>XML</a:t>
            </a:r>
            <a:r>
              <a:rPr sz="2000" spc="2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000" spc="-204" dirty="0">
                <a:latin typeface="Microsoft Sans Serif" panose="020B0604020202020204"/>
                <a:cs typeface="Microsoft Sans Serif" panose="020B0604020202020204"/>
              </a:rPr>
              <a:t>and</a:t>
            </a:r>
            <a:r>
              <a:rPr sz="2000" spc="12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000" spc="-180" dirty="0">
                <a:latin typeface="Microsoft Sans Serif" panose="020B0604020202020204"/>
                <a:cs typeface="Microsoft Sans Serif" panose="020B0604020202020204"/>
              </a:rPr>
              <a:t>are</a:t>
            </a:r>
            <a:r>
              <a:rPr sz="2000" spc="17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000" spc="-165" dirty="0">
                <a:latin typeface="Microsoft Sans Serif" panose="020B0604020202020204"/>
                <a:cs typeface="Microsoft Sans Serif" panose="020B0604020202020204"/>
              </a:rPr>
              <a:t>therefore </a:t>
            </a:r>
            <a:r>
              <a:rPr sz="2000" spc="-180" dirty="0">
                <a:latin typeface="Microsoft Sans Serif" panose="020B0604020202020204"/>
                <a:cs typeface="Microsoft Sans Serif" panose="020B0604020202020204"/>
              </a:rPr>
              <a:t>uniquely</a:t>
            </a:r>
            <a:r>
              <a:rPr sz="2000" spc="17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000" spc="-165" dirty="0">
                <a:latin typeface="Microsoft Sans Serif" panose="020B0604020202020204"/>
                <a:cs typeface="Microsoft Sans Serif" panose="020B0604020202020204"/>
              </a:rPr>
              <a:t>platform- </a:t>
            </a:r>
            <a:r>
              <a:rPr sz="2000" spc="-16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000" spc="-204" dirty="0">
                <a:latin typeface="Microsoft Sans Serif" panose="020B0604020202020204"/>
                <a:cs typeface="Microsoft Sans Serif" panose="020B0604020202020204"/>
              </a:rPr>
              <a:t>and</a:t>
            </a:r>
            <a:r>
              <a:rPr sz="2000" spc="-7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000" spc="-185" dirty="0">
                <a:latin typeface="Microsoft Sans Serif" panose="020B0604020202020204"/>
                <a:cs typeface="Microsoft Sans Serif" panose="020B0604020202020204"/>
              </a:rPr>
              <a:t>language-independent.</a:t>
            </a:r>
            <a:endParaRPr sz="2000">
              <a:latin typeface="Microsoft Sans Serif" panose="020B0604020202020204"/>
              <a:cs typeface="Microsoft Sans Serif" panose="020B0604020202020204"/>
            </a:endParaRP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60626" y="44907"/>
            <a:ext cx="5229225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10" dirty="0"/>
              <a:t>SOAP</a:t>
            </a:r>
            <a:r>
              <a:rPr spc="-70" dirty="0"/>
              <a:t> </a:t>
            </a:r>
            <a:r>
              <a:rPr spc="-5" dirty="0"/>
              <a:t>Message</a:t>
            </a:r>
            <a:r>
              <a:rPr spc="-50" dirty="0"/>
              <a:t> </a:t>
            </a:r>
            <a:r>
              <a:rPr dirty="0"/>
              <a:t>Structure</a:t>
            </a:r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231140" y="704215"/>
            <a:ext cx="8688070" cy="4768850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12700" marR="8255" algn="just">
              <a:lnSpc>
                <a:spcPct val="80000"/>
              </a:lnSpc>
              <a:spcBef>
                <a:spcPts val="760"/>
              </a:spcBef>
            </a:pPr>
            <a:r>
              <a:rPr sz="2700" spc="-320" dirty="0">
                <a:latin typeface="Microsoft Sans Serif" panose="020B0604020202020204"/>
                <a:cs typeface="Microsoft Sans Serif" panose="020B0604020202020204"/>
              </a:rPr>
              <a:t>A</a:t>
            </a:r>
            <a:r>
              <a:rPr sz="2700" spc="8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700" spc="-340" dirty="0">
                <a:latin typeface="Microsoft Sans Serif" panose="020B0604020202020204"/>
                <a:cs typeface="Microsoft Sans Serif" panose="020B0604020202020204"/>
              </a:rPr>
              <a:t>SOAP</a:t>
            </a:r>
            <a:r>
              <a:rPr sz="2700" spc="-33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700" spc="-285" dirty="0">
                <a:latin typeface="Microsoft Sans Serif" panose="020B0604020202020204"/>
                <a:cs typeface="Microsoft Sans Serif" panose="020B0604020202020204"/>
              </a:rPr>
              <a:t>message</a:t>
            </a:r>
            <a:r>
              <a:rPr sz="2700" spc="-28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700" spc="-175" dirty="0">
                <a:latin typeface="Microsoft Sans Serif" panose="020B0604020202020204"/>
                <a:cs typeface="Microsoft Sans Serif" panose="020B0604020202020204"/>
              </a:rPr>
              <a:t>is</a:t>
            </a:r>
            <a:r>
              <a:rPr sz="2700" spc="-17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700" spc="-260" dirty="0">
                <a:latin typeface="Microsoft Sans Serif" panose="020B0604020202020204"/>
                <a:cs typeface="Microsoft Sans Serif" panose="020B0604020202020204"/>
              </a:rPr>
              <a:t>an</a:t>
            </a:r>
            <a:r>
              <a:rPr sz="2700" spc="-254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700" spc="-225" dirty="0">
                <a:latin typeface="Microsoft Sans Serif" panose="020B0604020202020204"/>
                <a:cs typeface="Microsoft Sans Serif" panose="020B0604020202020204"/>
              </a:rPr>
              <a:t>ordinary</a:t>
            </a:r>
            <a:r>
              <a:rPr sz="2700" spc="-22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700" spc="-335" dirty="0">
                <a:latin typeface="Microsoft Sans Serif" panose="020B0604020202020204"/>
                <a:cs typeface="Microsoft Sans Serif" panose="020B0604020202020204"/>
              </a:rPr>
              <a:t>XML</a:t>
            </a:r>
            <a:r>
              <a:rPr sz="2700" spc="-33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700" spc="-265" dirty="0">
                <a:latin typeface="Microsoft Sans Serif" panose="020B0604020202020204"/>
                <a:cs typeface="Microsoft Sans Serif" panose="020B0604020202020204"/>
              </a:rPr>
              <a:t>document</a:t>
            </a:r>
            <a:r>
              <a:rPr sz="2700" spc="-26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700" spc="-229" dirty="0">
                <a:latin typeface="Microsoft Sans Serif" panose="020B0604020202020204"/>
                <a:cs typeface="Microsoft Sans Serif" panose="020B0604020202020204"/>
              </a:rPr>
              <a:t>containing</a:t>
            </a:r>
            <a:r>
              <a:rPr sz="2700" spc="-22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700" spc="-229" dirty="0">
                <a:latin typeface="Microsoft Sans Serif" panose="020B0604020202020204"/>
                <a:cs typeface="Microsoft Sans Serif" panose="020B0604020202020204"/>
              </a:rPr>
              <a:t>the </a:t>
            </a:r>
            <a:r>
              <a:rPr sz="2700" spc="-22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700" spc="-140" dirty="0">
                <a:latin typeface="Microsoft Sans Serif" panose="020B0604020202020204"/>
                <a:cs typeface="Microsoft Sans Serif" panose="020B0604020202020204"/>
              </a:rPr>
              <a:t>f</a:t>
            </a:r>
            <a:r>
              <a:rPr sz="2700" spc="-254" dirty="0">
                <a:latin typeface="Microsoft Sans Serif" panose="020B0604020202020204"/>
                <a:cs typeface="Microsoft Sans Serif" panose="020B0604020202020204"/>
              </a:rPr>
              <a:t>o</a:t>
            </a:r>
            <a:r>
              <a:rPr sz="2700" spc="-120" dirty="0">
                <a:latin typeface="Microsoft Sans Serif" panose="020B0604020202020204"/>
                <a:cs typeface="Microsoft Sans Serif" panose="020B0604020202020204"/>
              </a:rPr>
              <a:t>ll</a:t>
            </a:r>
            <a:r>
              <a:rPr sz="2700" spc="-260" dirty="0">
                <a:latin typeface="Microsoft Sans Serif" panose="020B0604020202020204"/>
                <a:cs typeface="Microsoft Sans Serif" panose="020B0604020202020204"/>
              </a:rPr>
              <a:t>o</a:t>
            </a:r>
            <a:r>
              <a:rPr sz="2700" spc="-355" dirty="0">
                <a:latin typeface="Microsoft Sans Serif" panose="020B0604020202020204"/>
                <a:cs typeface="Microsoft Sans Serif" panose="020B0604020202020204"/>
              </a:rPr>
              <a:t>w</a:t>
            </a:r>
            <a:r>
              <a:rPr sz="2700" spc="-130" dirty="0">
                <a:latin typeface="Microsoft Sans Serif" panose="020B0604020202020204"/>
                <a:cs typeface="Microsoft Sans Serif" panose="020B0604020202020204"/>
              </a:rPr>
              <a:t>i</a:t>
            </a:r>
            <a:r>
              <a:rPr sz="2700" spc="-260" dirty="0">
                <a:latin typeface="Microsoft Sans Serif" panose="020B0604020202020204"/>
                <a:cs typeface="Microsoft Sans Serif" panose="020B0604020202020204"/>
              </a:rPr>
              <a:t>n</a:t>
            </a:r>
            <a:r>
              <a:rPr sz="2700" spc="-265" dirty="0">
                <a:latin typeface="Microsoft Sans Serif" panose="020B0604020202020204"/>
                <a:cs typeface="Microsoft Sans Serif" panose="020B0604020202020204"/>
              </a:rPr>
              <a:t>g</a:t>
            </a:r>
            <a:r>
              <a:rPr sz="2700" spc="-17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700" spc="-260" dirty="0">
                <a:latin typeface="Microsoft Sans Serif" panose="020B0604020202020204"/>
                <a:cs typeface="Microsoft Sans Serif" panose="020B0604020202020204"/>
              </a:rPr>
              <a:t>e</a:t>
            </a:r>
            <a:r>
              <a:rPr sz="2700" spc="-120" dirty="0">
                <a:latin typeface="Microsoft Sans Serif" panose="020B0604020202020204"/>
                <a:cs typeface="Microsoft Sans Serif" panose="020B0604020202020204"/>
              </a:rPr>
              <a:t>l</a:t>
            </a:r>
            <a:r>
              <a:rPr sz="2700" spc="-260" dirty="0">
                <a:latin typeface="Microsoft Sans Serif" panose="020B0604020202020204"/>
                <a:cs typeface="Microsoft Sans Serif" panose="020B0604020202020204"/>
              </a:rPr>
              <a:t>e</a:t>
            </a:r>
            <a:r>
              <a:rPr sz="2700" spc="-335" dirty="0">
                <a:latin typeface="Microsoft Sans Serif" panose="020B0604020202020204"/>
                <a:cs typeface="Microsoft Sans Serif" panose="020B0604020202020204"/>
              </a:rPr>
              <a:t>me</a:t>
            </a:r>
            <a:r>
              <a:rPr sz="2700" spc="-254" dirty="0">
                <a:latin typeface="Microsoft Sans Serif" panose="020B0604020202020204"/>
                <a:cs typeface="Microsoft Sans Serif" panose="020B0604020202020204"/>
              </a:rPr>
              <a:t>n</a:t>
            </a:r>
            <a:r>
              <a:rPr sz="2700" spc="-140" dirty="0">
                <a:latin typeface="Microsoft Sans Serif" panose="020B0604020202020204"/>
                <a:cs typeface="Microsoft Sans Serif" panose="020B0604020202020204"/>
              </a:rPr>
              <a:t>t</a:t>
            </a:r>
            <a:r>
              <a:rPr sz="2700" spc="-240" dirty="0">
                <a:latin typeface="Microsoft Sans Serif" panose="020B0604020202020204"/>
                <a:cs typeface="Microsoft Sans Serif" panose="020B0604020202020204"/>
              </a:rPr>
              <a:t>s</a:t>
            </a:r>
            <a:r>
              <a:rPr sz="2700" spc="-16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700" spc="-280" dirty="0">
                <a:latin typeface="Microsoft Sans Serif" panose="020B0604020202020204"/>
                <a:cs typeface="Microsoft Sans Serif" panose="020B0604020202020204"/>
              </a:rPr>
              <a:t>−</a:t>
            </a:r>
            <a:endParaRPr sz="2700">
              <a:latin typeface="Microsoft Sans Serif" panose="020B0604020202020204"/>
              <a:cs typeface="Microsoft Sans Serif" panose="020B0604020202020204"/>
            </a:endParaRPr>
          </a:p>
          <a:p>
            <a:pPr marL="12700" marR="6350" algn="just">
              <a:lnSpc>
                <a:spcPct val="80000"/>
              </a:lnSpc>
              <a:buSzPct val="96000"/>
              <a:buFont typeface="Arial MT"/>
              <a:buChar char="•"/>
              <a:tabLst>
                <a:tab pos="134620" algn="l"/>
              </a:tabLst>
            </a:pPr>
            <a:r>
              <a:rPr sz="2700" b="1" spc="-270" dirty="0">
                <a:latin typeface="Arial" panose="020B0604020202020204"/>
                <a:cs typeface="Arial" panose="020B0604020202020204"/>
              </a:rPr>
              <a:t>Envelope </a:t>
            </a:r>
            <a:r>
              <a:rPr sz="2700" b="1" spc="-280" dirty="0">
                <a:latin typeface="Arial" panose="020B0604020202020204"/>
                <a:cs typeface="Arial" panose="020B0604020202020204"/>
              </a:rPr>
              <a:t>−</a:t>
            </a:r>
            <a:r>
              <a:rPr sz="2700" b="1" spc="-275" dirty="0">
                <a:latin typeface="Arial" panose="020B0604020202020204"/>
                <a:cs typeface="Arial" panose="020B0604020202020204"/>
              </a:rPr>
              <a:t> </a:t>
            </a:r>
            <a:r>
              <a:rPr sz="2700" spc="-240" dirty="0">
                <a:latin typeface="Microsoft Sans Serif" panose="020B0604020202020204"/>
                <a:cs typeface="Microsoft Sans Serif" panose="020B0604020202020204"/>
              </a:rPr>
              <a:t>Defines </a:t>
            </a:r>
            <a:r>
              <a:rPr sz="2700" spc="-220" dirty="0">
                <a:latin typeface="Microsoft Sans Serif" panose="020B0604020202020204"/>
                <a:cs typeface="Microsoft Sans Serif" panose="020B0604020202020204"/>
              </a:rPr>
              <a:t>the </a:t>
            </a:r>
            <a:r>
              <a:rPr sz="2700" spc="-195" dirty="0">
                <a:latin typeface="Microsoft Sans Serif" panose="020B0604020202020204"/>
                <a:cs typeface="Microsoft Sans Serif" panose="020B0604020202020204"/>
              </a:rPr>
              <a:t>start </a:t>
            </a:r>
            <a:r>
              <a:rPr sz="2700" spc="-270" dirty="0">
                <a:latin typeface="Microsoft Sans Serif" panose="020B0604020202020204"/>
                <a:cs typeface="Microsoft Sans Serif" panose="020B0604020202020204"/>
              </a:rPr>
              <a:t>and</a:t>
            </a:r>
            <a:r>
              <a:rPr sz="2700" spc="-26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700" spc="-225" dirty="0">
                <a:latin typeface="Microsoft Sans Serif" panose="020B0604020202020204"/>
                <a:cs typeface="Microsoft Sans Serif" panose="020B0604020202020204"/>
              </a:rPr>
              <a:t>the </a:t>
            </a:r>
            <a:r>
              <a:rPr sz="2700" spc="-270" dirty="0">
                <a:latin typeface="Microsoft Sans Serif" panose="020B0604020202020204"/>
                <a:cs typeface="Microsoft Sans Serif" panose="020B0604020202020204"/>
              </a:rPr>
              <a:t>end</a:t>
            </a:r>
            <a:r>
              <a:rPr sz="2700" spc="-26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700" spc="-195" dirty="0">
                <a:latin typeface="Microsoft Sans Serif" panose="020B0604020202020204"/>
                <a:cs typeface="Microsoft Sans Serif" panose="020B0604020202020204"/>
              </a:rPr>
              <a:t>of </a:t>
            </a:r>
            <a:r>
              <a:rPr sz="2700" spc="-235" dirty="0">
                <a:latin typeface="Microsoft Sans Serif" panose="020B0604020202020204"/>
                <a:cs typeface="Microsoft Sans Serif" panose="020B0604020202020204"/>
              </a:rPr>
              <a:t>the</a:t>
            </a:r>
            <a:r>
              <a:rPr sz="2700" spc="-229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700" spc="-265" dirty="0">
                <a:latin typeface="Microsoft Sans Serif" panose="020B0604020202020204"/>
                <a:cs typeface="Microsoft Sans Serif" panose="020B0604020202020204"/>
              </a:rPr>
              <a:t>message.</a:t>
            </a:r>
            <a:r>
              <a:rPr sz="2700" spc="-26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700" spc="-145" dirty="0">
                <a:latin typeface="Microsoft Sans Serif" panose="020B0604020202020204"/>
                <a:cs typeface="Microsoft Sans Serif" panose="020B0604020202020204"/>
              </a:rPr>
              <a:t>It </a:t>
            </a:r>
            <a:r>
              <a:rPr sz="2700" spc="-175" dirty="0">
                <a:latin typeface="Microsoft Sans Serif" panose="020B0604020202020204"/>
                <a:cs typeface="Microsoft Sans Serif" panose="020B0604020202020204"/>
              </a:rPr>
              <a:t>is </a:t>
            </a:r>
            <a:r>
              <a:rPr sz="2700" spc="-265" dirty="0">
                <a:latin typeface="Microsoft Sans Serif" panose="020B0604020202020204"/>
                <a:cs typeface="Microsoft Sans Serif" panose="020B0604020202020204"/>
              </a:rPr>
              <a:t>a </a:t>
            </a:r>
            <a:r>
              <a:rPr sz="2700" spc="-26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700" spc="-335" dirty="0">
                <a:latin typeface="Microsoft Sans Serif" panose="020B0604020202020204"/>
                <a:cs typeface="Microsoft Sans Serif" panose="020B0604020202020204"/>
              </a:rPr>
              <a:t>ma</a:t>
            </a:r>
            <a:r>
              <a:rPr sz="2700" spc="-254" dirty="0">
                <a:latin typeface="Microsoft Sans Serif" panose="020B0604020202020204"/>
                <a:cs typeface="Microsoft Sans Serif" panose="020B0604020202020204"/>
              </a:rPr>
              <a:t>n</a:t>
            </a:r>
            <a:r>
              <a:rPr sz="2700" spc="-260" dirty="0">
                <a:latin typeface="Microsoft Sans Serif" panose="020B0604020202020204"/>
                <a:cs typeface="Microsoft Sans Serif" panose="020B0604020202020204"/>
              </a:rPr>
              <a:t>da</a:t>
            </a:r>
            <a:r>
              <a:rPr sz="2700" spc="-140" dirty="0">
                <a:latin typeface="Microsoft Sans Serif" panose="020B0604020202020204"/>
                <a:cs typeface="Microsoft Sans Serif" panose="020B0604020202020204"/>
              </a:rPr>
              <a:t>t</a:t>
            </a:r>
            <a:r>
              <a:rPr sz="2700" spc="-254" dirty="0">
                <a:latin typeface="Microsoft Sans Serif" panose="020B0604020202020204"/>
                <a:cs typeface="Microsoft Sans Serif" panose="020B0604020202020204"/>
              </a:rPr>
              <a:t>o</a:t>
            </a:r>
            <a:r>
              <a:rPr sz="2700" spc="-200" dirty="0">
                <a:latin typeface="Microsoft Sans Serif" panose="020B0604020202020204"/>
                <a:cs typeface="Microsoft Sans Serif" panose="020B0604020202020204"/>
              </a:rPr>
              <a:t>ry</a:t>
            </a:r>
            <a:r>
              <a:rPr sz="2700" spc="-16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700" spc="-260" dirty="0">
                <a:latin typeface="Microsoft Sans Serif" panose="020B0604020202020204"/>
                <a:cs typeface="Microsoft Sans Serif" panose="020B0604020202020204"/>
              </a:rPr>
              <a:t>e</a:t>
            </a:r>
            <a:r>
              <a:rPr sz="2700" spc="-120" dirty="0">
                <a:latin typeface="Microsoft Sans Serif" panose="020B0604020202020204"/>
                <a:cs typeface="Microsoft Sans Serif" panose="020B0604020202020204"/>
              </a:rPr>
              <a:t>l</a:t>
            </a:r>
            <a:r>
              <a:rPr sz="2700" spc="-260" dirty="0">
                <a:latin typeface="Microsoft Sans Serif" panose="020B0604020202020204"/>
                <a:cs typeface="Microsoft Sans Serif" panose="020B0604020202020204"/>
              </a:rPr>
              <a:t>e</a:t>
            </a:r>
            <a:r>
              <a:rPr sz="2700" spc="-335" dirty="0">
                <a:latin typeface="Microsoft Sans Serif" panose="020B0604020202020204"/>
                <a:cs typeface="Microsoft Sans Serif" panose="020B0604020202020204"/>
              </a:rPr>
              <a:t>me</a:t>
            </a:r>
            <a:r>
              <a:rPr sz="2700" spc="-254" dirty="0">
                <a:latin typeface="Microsoft Sans Serif" panose="020B0604020202020204"/>
                <a:cs typeface="Microsoft Sans Serif" panose="020B0604020202020204"/>
              </a:rPr>
              <a:t>n</a:t>
            </a:r>
            <a:r>
              <a:rPr sz="2700" spc="-120" dirty="0">
                <a:latin typeface="Microsoft Sans Serif" panose="020B0604020202020204"/>
                <a:cs typeface="Microsoft Sans Serif" panose="020B0604020202020204"/>
              </a:rPr>
              <a:t>t</a:t>
            </a:r>
            <a:r>
              <a:rPr sz="2700" spc="-135" dirty="0">
                <a:latin typeface="Microsoft Sans Serif" panose="020B0604020202020204"/>
                <a:cs typeface="Microsoft Sans Serif" panose="020B0604020202020204"/>
              </a:rPr>
              <a:t>.</a:t>
            </a:r>
            <a:endParaRPr sz="2700">
              <a:latin typeface="Microsoft Sans Serif" panose="020B0604020202020204"/>
              <a:cs typeface="Microsoft Sans Serif" panose="020B0604020202020204"/>
            </a:endParaRPr>
          </a:p>
          <a:p>
            <a:pPr marL="12700" marR="5080" algn="just">
              <a:lnSpc>
                <a:spcPct val="80000"/>
              </a:lnSpc>
              <a:spcBef>
                <a:spcPts val="5"/>
              </a:spcBef>
              <a:buSzPct val="96000"/>
              <a:buFont typeface="Microsoft Sans Serif" panose="020B0604020202020204"/>
              <a:buChar char="•"/>
              <a:tabLst>
                <a:tab pos="112395" algn="l"/>
              </a:tabLst>
            </a:pPr>
            <a:r>
              <a:rPr sz="2700" b="1" spc="-270" dirty="0">
                <a:latin typeface="Arial" panose="020B0604020202020204"/>
                <a:cs typeface="Arial" panose="020B0604020202020204"/>
              </a:rPr>
              <a:t>Header </a:t>
            </a:r>
            <a:r>
              <a:rPr sz="2700" b="1" spc="-280" dirty="0">
                <a:latin typeface="Arial" panose="020B0604020202020204"/>
                <a:cs typeface="Arial" panose="020B0604020202020204"/>
              </a:rPr>
              <a:t>− </a:t>
            </a:r>
            <a:r>
              <a:rPr sz="2700" spc="-245" dirty="0">
                <a:latin typeface="Microsoft Sans Serif" panose="020B0604020202020204"/>
                <a:cs typeface="Microsoft Sans Serif" panose="020B0604020202020204"/>
              </a:rPr>
              <a:t>Contains </a:t>
            </a:r>
            <a:r>
              <a:rPr sz="2700" spc="-260" dirty="0">
                <a:latin typeface="Microsoft Sans Serif" panose="020B0604020202020204"/>
                <a:cs typeface="Microsoft Sans Serif" panose="020B0604020202020204"/>
              </a:rPr>
              <a:t>any</a:t>
            </a:r>
            <a:r>
              <a:rPr sz="2700" spc="-254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700" spc="-220" dirty="0">
                <a:latin typeface="Microsoft Sans Serif" panose="020B0604020202020204"/>
                <a:cs typeface="Microsoft Sans Serif" panose="020B0604020202020204"/>
              </a:rPr>
              <a:t>optional </a:t>
            </a:r>
            <a:r>
              <a:rPr sz="2700" spc="-204" dirty="0">
                <a:latin typeface="Microsoft Sans Serif" panose="020B0604020202020204"/>
                <a:cs typeface="Microsoft Sans Serif" panose="020B0604020202020204"/>
              </a:rPr>
              <a:t>attributes </a:t>
            </a:r>
            <a:r>
              <a:rPr sz="2700" spc="-210" dirty="0">
                <a:latin typeface="Microsoft Sans Serif" panose="020B0604020202020204"/>
                <a:cs typeface="Microsoft Sans Serif" panose="020B0604020202020204"/>
              </a:rPr>
              <a:t>of </a:t>
            </a:r>
            <a:r>
              <a:rPr sz="2700" spc="-225" dirty="0">
                <a:latin typeface="Microsoft Sans Serif" panose="020B0604020202020204"/>
                <a:cs typeface="Microsoft Sans Serif" panose="020B0604020202020204"/>
              </a:rPr>
              <a:t>the </a:t>
            </a:r>
            <a:r>
              <a:rPr sz="2700" spc="-285" dirty="0">
                <a:latin typeface="Microsoft Sans Serif" panose="020B0604020202020204"/>
                <a:cs typeface="Microsoft Sans Serif" panose="020B0604020202020204"/>
              </a:rPr>
              <a:t>message</a:t>
            </a:r>
            <a:r>
              <a:rPr sz="2700" spc="-28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700" spc="-265" dirty="0">
                <a:latin typeface="Microsoft Sans Serif" panose="020B0604020202020204"/>
                <a:cs typeface="Microsoft Sans Serif" panose="020B0604020202020204"/>
              </a:rPr>
              <a:t>used</a:t>
            </a:r>
            <a:r>
              <a:rPr sz="2700" spc="-26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700" spc="-185" dirty="0">
                <a:latin typeface="Microsoft Sans Serif" panose="020B0604020202020204"/>
                <a:cs typeface="Microsoft Sans Serif" panose="020B0604020202020204"/>
              </a:rPr>
              <a:t>in </a:t>
            </a:r>
            <a:r>
              <a:rPr sz="2700" spc="-18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700" spc="-235" dirty="0">
                <a:latin typeface="Microsoft Sans Serif" panose="020B0604020202020204"/>
                <a:cs typeface="Microsoft Sans Serif" panose="020B0604020202020204"/>
              </a:rPr>
              <a:t>processing</a:t>
            </a:r>
            <a:r>
              <a:rPr sz="2700" spc="-229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700" spc="-225" dirty="0">
                <a:latin typeface="Microsoft Sans Serif" panose="020B0604020202020204"/>
                <a:cs typeface="Microsoft Sans Serif" panose="020B0604020202020204"/>
              </a:rPr>
              <a:t>the</a:t>
            </a:r>
            <a:r>
              <a:rPr sz="2700" spc="-22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700" spc="-265" dirty="0">
                <a:latin typeface="Microsoft Sans Serif" panose="020B0604020202020204"/>
                <a:cs typeface="Microsoft Sans Serif" panose="020B0604020202020204"/>
              </a:rPr>
              <a:t>message,</a:t>
            </a:r>
            <a:r>
              <a:rPr sz="2700" spc="-26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700" spc="-204" dirty="0">
                <a:latin typeface="Microsoft Sans Serif" panose="020B0604020202020204"/>
                <a:cs typeface="Microsoft Sans Serif" panose="020B0604020202020204"/>
              </a:rPr>
              <a:t>either</a:t>
            </a:r>
            <a:r>
              <a:rPr sz="2700" spc="-20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700" spc="-195" dirty="0">
                <a:latin typeface="Microsoft Sans Serif" panose="020B0604020202020204"/>
                <a:cs typeface="Microsoft Sans Serif" panose="020B0604020202020204"/>
              </a:rPr>
              <a:t>at</a:t>
            </a:r>
            <a:r>
              <a:rPr sz="2700" spc="-19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700" spc="-275" dirty="0">
                <a:latin typeface="Microsoft Sans Serif" panose="020B0604020202020204"/>
                <a:cs typeface="Microsoft Sans Serif" panose="020B0604020202020204"/>
              </a:rPr>
              <a:t>an</a:t>
            </a:r>
            <a:r>
              <a:rPr sz="2700" spc="-27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700" spc="-225" dirty="0">
                <a:latin typeface="Microsoft Sans Serif" panose="020B0604020202020204"/>
                <a:cs typeface="Microsoft Sans Serif" panose="020B0604020202020204"/>
              </a:rPr>
              <a:t>intermediary</a:t>
            </a:r>
            <a:r>
              <a:rPr sz="2700" spc="-22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700" spc="-215" dirty="0">
                <a:latin typeface="Microsoft Sans Serif" panose="020B0604020202020204"/>
                <a:cs typeface="Microsoft Sans Serif" panose="020B0604020202020204"/>
              </a:rPr>
              <a:t>point</a:t>
            </a:r>
            <a:r>
              <a:rPr sz="2700" spc="-210" dirty="0">
                <a:latin typeface="Microsoft Sans Serif" panose="020B0604020202020204"/>
                <a:cs typeface="Microsoft Sans Serif" panose="020B0604020202020204"/>
              </a:rPr>
              <a:t> or</a:t>
            </a:r>
            <a:r>
              <a:rPr sz="2700" spc="-204" dirty="0">
                <a:latin typeface="Microsoft Sans Serif" panose="020B0604020202020204"/>
                <a:cs typeface="Microsoft Sans Serif" panose="020B0604020202020204"/>
              </a:rPr>
              <a:t> at</a:t>
            </a:r>
            <a:r>
              <a:rPr sz="2700" spc="-20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700" spc="-225" dirty="0">
                <a:latin typeface="Microsoft Sans Serif" panose="020B0604020202020204"/>
                <a:cs typeface="Microsoft Sans Serif" panose="020B0604020202020204"/>
              </a:rPr>
              <a:t>the </a:t>
            </a:r>
            <a:r>
              <a:rPr sz="2700" spc="-22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700" spc="-260" dirty="0">
                <a:latin typeface="Microsoft Sans Serif" panose="020B0604020202020204"/>
                <a:cs typeface="Microsoft Sans Serif" panose="020B0604020202020204"/>
              </a:rPr>
              <a:t>u</a:t>
            </a:r>
            <a:r>
              <a:rPr sz="2700" spc="-120" dirty="0">
                <a:latin typeface="Microsoft Sans Serif" panose="020B0604020202020204"/>
                <a:cs typeface="Microsoft Sans Serif" panose="020B0604020202020204"/>
              </a:rPr>
              <a:t>l</a:t>
            </a:r>
            <a:r>
              <a:rPr sz="2700" spc="-145" dirty="0">
                <a:latin typeface="Microsoft Sans Serif" panose="020B0604020202020204"/>
                <a:cs typeface="Microsoft Sans Serif" panose="020B0604020202020204"/>
              </a:rPr>
              <a:t>t</a:t>
            </a:r>
            <a:r>
              <a:rPr sz="2700" spc="-105" dirty="0">
                <a:latin typeface="Microsoft Sans Serif" panose="020B0604020202020204"/>
                <a:cs typeface="Microsoft Sans Serif" panose="020B0604020202020204"/>
              </a:rPr>
              <a:t>i</a:t>
            </a:r>
            <a:r>
              <a:rPr sz="2700" spc="-405" dirty="0">
                <a:latin typeface="Microsoft Sans Serif" panose="020B0604020202020204"/>
                <a:cs typeface="Microsoft Sans Serif" panose="020B0604020202020204"/>
              </a:rPr>
              <a:t>m</a:t>
            </a:r>
            <a:r>
              <a:rPr sz="2700" spc="-260" dirty="0">
                <a:latin typeface="Microsoft Sans Serif" panose="020B0604020202020204"/>
                <a:cs typeface="Microsoft Sans Serif" panose="020B0604020202020204"/>
              </a:rPr>
              <a:t>a</a:t>
            </a:r>
            <a:r>
              <a:rPr sz="2700" spc="-140" dirty="0">
                <a:latin typeface="Microsoft Sans Serif" panose="020B0604020202020204"/>
                <a:cs typeface="Microsoft Sans Serif" panose="020B0604020202020204"/>
              </a:rPr>
              <a:t>t</a:t>
            </a:r>
            <a:r>
              <a:rPr sz="2700" spc="-265" dirty="0">
                <a:latin typeface="Microsoft Sans Serif" panose="020B0604020202020204"/>
                <a:cs typeface="Microsoft Sans Serif" panose="020B0604020202020204"/>
              </a:rPr>
              <a:t>e</a:t>
            </a:r>
            <a:r>
              <a:rPr sz="2700" spc="-16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700" spc="-254" dirty="0">
                <a:latin typeface="Microsoft Sans Serif" panose="020B0604020202020204"/>
                <a:cs typeface="Microsoft Sans Serif" panose="020B0604020202020204"/>
              </a:rPr>
              <a:t>end</a:t>
            </a:r>
            <a:r>
              <a:rPr sz="2700" spc="-160" dirty="0">
                <a:latin typeface="Microsoft Sans Serif" panose="020B0604020202020204"/>
                <a:cs typeface="Microsoft Sans Serif" panose="020B0604020202020204"/>
              </a:rPr>
              <a:t>-</a:t>
            </a:r>
            <a:r>
              <a:rPr sz="2700" spc="-260" dirty="0">
                <a:latin typeface="Microsoft Sans Serif" panose="020B0604020202020204"/>
                <a:cs typeface="Microsoft Sans Serif" panose="020B0604020202020204"/>
              </a:rPr>
              <a:t>po</a:t>
            </a:r>
            <a:r>
              <a:rPr sz="2700" spc="-120" dirty="0">
                <a:latin typeface="Microsoft Sans Serif" panose="020B0604020202020204"/>
                <a:cs typeface="Microsoft Sans Serif" panose="020B0604020202020204"/>
              </a:rPr>
              <a:t>i</a:t>
            </a:r>
            <a:r>
              <a:rPr sz="2700" spc="-280" dirty="0">
                <a:latin typeface="Microsoft Sans Serif" panose="020B0604020202020204"/>
                <a:cs typeface="Microsoft Sans Serif" panose="020B0604020202020204"/>
              </a:rPr>
              <a:t>n</a:t>
            </a:r>
            <a:r>
              <a:rPr sz="2700" spc="-120" dirty="0">
                <a:latin typeface="Microsoft Sans Serif" panose="020B0604020202020204"/>
                <a:cs typeface="Microsoft Sans Serif" panose="020B0604020202020204"/>
              </a:rPr>
              <a:t>t</a:t>
            </a:r>
            <a:r>
              <a:rPr sz="2700" spc="-135" dirty="0">
                <a:latin typeface="Microsoft Sans Serif" panose="020B0604020202020204"/>
                <a:cs typeface="Microsoft Sans Serif" panose="020B0604020202020204"/>
              </a:rPr>
              <a:t>.</a:t>
            </a:r>
            <a:r>
              <a:rPr sz="2700" spc="-18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700" spc="-130" dirty="0">
                <a:latin typeface="Microsoft Sans Serif" panose="020B0604020202020204"/>
                <a:cs typeface="Microsoft Sans Serif" panose="020B0604020202020204"/>
              </a:rPr>
              <a:t>I</a:t>
            </a:r>
            <a:r>
              <a:rPr sz="2700" spc="-135" dirty="0">
                <a:latin typeface="Microsoft Sans Serif" panose="020B0604020202020204"/>
                <a:cs typeface="Microsoft Sans Serif" panose="020B0604020202020204"/>
              </a:rPr>
              <a:t>t</a:t>
            </a:r>
            <a:r>
              <a:rPr sz="2700" spc="-114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700" spc="-105" dirty="0">
                <a:latin typeface="Microsoft Sans Serif" panose="020B0604020202020204"/>
                <a:cs typeface="Microsoft Sans Serif" panose="020B0604020202020204"/>
              </a:rPr>
              <a:t>i</a:t>
            </a:r>
            <a:r>
              <a:rPr sz="2700" spc="-250" dirty="0">
                <a:latin typeface="Microsoft Sans Serif" panose="020B0604020202020204"/>
                <a:cs typeface="Microsoft Sans Serif" panose="020B0604020202020204"/>
              </a:rPr>
              <a:t>s</a:t>
            </a:r>
            <a:r>
              <a:rPr sz="2700" spc="-12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700" spc="-254" dirty="0">
                <a:latin typeface="Microsoft Sans Serif" panose="020B0604020202020204"/>
                <a:cs typeface="Microsoft Sans Serif" panose="020B0604020202020204"/>
              </a:rPr>
              <a:t>a</a:t>
            </a:r>
            <a:r>
              <a:rPr sz="2700" spc="-265" dirty="0">
                <a:latin typeface="Microsoft Sans Serif" panose="020B0604020202020204"/>
                <a:cs typeface="Microsoft Sans Serif" panose="020B0604020202020204"/>
              </a:rPr>
              <a:t>n</a:t>
            </a:r>
            <a:r>
              <a:rPr sz="2700" spc="-13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700" spc="-260" dirty="0">
                <a:latin typeface="Microsoft Sans Serif" panose="020B0604020202020204"/>
                <a:cs typeface="Microsoft Sans Serif" panose="020B0604020202020204"/>
              </a:rPr>
              <a:t>op</a:t>
            </a:r>
            <a:r>
              <a:rPr sz="2700" spc="-145" dirty="0">
                <a:latin typeface="Microsoft Sans Serif" panose="020B0604020202020204"/>
                <a:cs typeface="Microsoft Sans Serif" panose="020B0604020202020204"/>
              </a:rPr>
              <a:t>t</a:t>
            </a:r>
            <a:r>
              <a:rPr sz="2700" spc="-105" dirty="0">
                <a:latin typeface="Microsoft Sans Serif" panose="020B0604020202020204"/>
                <a:cs typeface="Microsoft Sans Serif" panose="020B0604020202020204"/>
              </a:rPr>
              <a:t>i</a:t>
            </a:r>
            <a:r>
              <a:rPr sz="2700" spc="-260" dirty="0">
                <a:latin typeface="Microsoft Sans Serif" panose="020B0604020202020204"/>
                <a:cs typeface="Microsoft Sans Serif" panose="020B0604020202020204"/>
              </a:rPr>
              <a:t>ona</a:t>
            </a:r>
            <a:r>
              <a:rPr sz="2700" spc="-125" dirty="0">
                <a:latin typeface="Microsoft Sans Serif" panose="020B0604020202020204"/>
                <a:cs typeface="Microsoft Sans Serif" panose="020B0604020202020204"/>
              </a:rPr>
              <a:t>l</a:t>
            </a:r>
            <a:r>
              <a:rPr sz="2700" spc="-16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700" spc="-260" dirty="0">
                <a:latin typeface="Microsoft Sans Serif" panose="020B0604020202020204"/>
                <a:cs typeface="Microsoft Sans Serif" panose="020B0604020202020204"/>
              </a:rPr>
              <a:t>e</a:t>
            </a:r>
            <a:r>
              <a:rPr sz="2700" spc="-120" dirty="0">
                <a:latin typeface="Microsoft Sans Serif" panose="020B0604020202020204"/>
                <a:cs typeface="Microsoft Sans Serif" panose="020B0604020202020204"/>
              </a:rPr>
              <a:t>l</a:t>
            </a:r>
            <a:r>
              <a:rPr sz="2700" spc="-260" dirty="0">
                <a:latin typeface="Microsoft Sans Serif" panose="020B0604020202020204"/>
                <a:cs typeface="Microsoft Sans Serif" panose="020B0604020202020204"/>
              </a:rPr>
              <a:t>e</a:t>
            </a:r>
            <a:r>
              <a:rPr sz="2700" spc="-405" dirty="0">
                <a:latin typeface="Microsoft Sans Serif" panose="020B0604020202020204"/>
                <a:cs typeface="Microsoft Sans Serif" panose="020B0604020202020204"/>
              </a:rPr>
              <a:t>m</a:t>
            </a:r>
            <a:r>
              <a:rPr sz="2700" spc="-260" dirty="0">
                <a:latin typeface="Microsoft Sans Serif" panose="020B0604020202020204"/>
                <a:cs typeface="Microsoft Sans Serif" panose="020B0604020202020204"/>
              </a:rPr>
              <a:t>en</a:t>
            </a:r>
            <a:r>
              <a:rPr sz="2700" spc="-114" dirty="0">
                <a:latin typeface="Microsoft Sans Serif" panose="020B0604020202020204"/>
                <a:cs typeface="Microsoft Sans Serif" panose="020B0604020202020204"/>
              </a:rPr>
              <a:t>t</a:t>
            </a:r>
            <a:r>
              <a:rPr sz="2700" spc="-135" dirty="0">
                <a:latin typeface="Microsoft Sans Serif" panose="020B0604020202020204"/>
                <a:cs typeface="Microsoft Sans Serif" panose="020B0604020202020204"/>
              </a:rPr>
              <a:t>.</a:t>
            </a:r>
            <a:endParaRPr sz="2700">
              <a:latin typeface="Microsoft Sans Serif" panose="020B0604020202020204"/>
              <a:cs typeface="Microsoft Sans Serif" panose="020B0604020202020204"/>
            </a:endParaRPr>
          </a:p>
          <a:p>
            <a:pPr marL="111760" indent="-99695" algn="just">
              <a:lnSpc>
                <a:spcPts val="2270"/>
              </a:lnSpc>
              <a:buSzPct val="96000"/>
              <a:buFont typeface="Microsoft Sans Serif" panose="020B0604020202020204"/>
              <a:buChar char="•"/>
              <a:tabLst>
                <a:tab pos="112395" algn="l"/>
              </a:tabLst>
            </a:pPr>
            <a:r>
              <a:rPr sz="2700" b="1" spc="-300" dirty="0">
                <a:latin typeface="Arial" panose="020B0604020202020204"/>
                <a:cs typeface="Arial" panose="020B0604020202020204"/>
              </a:rPr>
              <a:t>Body</a:t>
            </a:r>
            <a:r>
              <a:rPr sz="2700" b="1" spc="-75" dirty="0">
                <a:latin typeface="Arial" panose="020B0604020202020204"/>
                <a:cs typeface="Arial" panose="020B0604020202020204"/>
              </a:rPr>
              <a:t> </a:t>
            </a:r>
            <a:r>
              <a:rPr sz="2700" b="1" spc="-280" dirty="0">
                <a:latin typeface="Arial" panose="020B0604020202020204"/>
                <a:cs typeface="Arial" panose="020B0604020202020204"/>
              </a:rPr>
              <a:t>−</a:t>
            </a:r>
            <a:r>
              <a:rPr sz="2700" b="1" spc="-80" dirty="0">
                <a:latin typeface="Arial" panose="020B0604020202020204"/>
                <a:cs typeface="Arial" panose="020B0604020202020204"/>
              </a:rPr>
              <a:t> </a:t>
            </a:r>
            <a:r>
              <a:rPr sz="2700" spc="-245" dirty="0">
                <a:latin typeface="Microsoft Sans Serif" panose="020B0604020202020204"/>
                <a:cs typeface="Microsoft Sans Serif" panose="020B0604020202020204"/>
              </a:rPr>
              <a:t>Contains</a:t>
            </a:r>
            <a:r>
              <a:rPr sz="2700" spc="-5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700" spc="-225" dirty="0">
                <a:latin typeface="Microsoft Sans Serif" panose="020B0604020202020204"/>
                <a:cs typeface="Microsoft Sans Serif" panose="020B0604020202020204"/>
              </a:rPr>
              <a:t>the</a:t>
            </a:r>
            <a:r>
              <a:rPr sz="2700" spc="-3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700" spc="-335" dirty="0">
                <a:latin typeface="Microsoft Sans Serif" panose="020B0604020202020204"/>
                <a:cs typeface="Microsoft Sans Serif" panose="020B0604020202020204"/>
              </a:rPr>
              <a:t>XML</a:t>
            </a:r>
            <a:r>
              <a:rPr sz="2700" spc="-114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700" spc="-235" dirty="0">
                <a:latin typeface="Microsoft Sans Serif" panose="020B0604020202020204"/>
                <a:cs typeface="Microsoft Sans Serif" panose="020B0604020202020204"/>
              </a:rPr>
              <a:t>data</a:t>
            </a:r>
            <a:r>
              <a:rPr sz="2700" spc="-3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700" spc="-240" dirty="0">
                <a:latin typeface="Microsoft Sans Serif" panose="020B0604020202020204"/>
                <a:cs typeface="Microsoft Sans Serif" panose="020B0604020202020204"/>
              </a:rPr>
              <a:t>comprising</a:t>
            </a:r>
            <a:r>
              <a:rPr sz="2700" spc="-5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700" spc="-225" dirty="0">
                <a:latin typeface="Microsoft Sans Serif" panose="020B0604020202020204"/>
                <a:cs typeface="Microsoft Sans Serif" panose="020B0604020202020204"/>
              </a:rPr>
              <a:t>the</a:t>
            </a:r>
            <a:r>
              <a:rPr sz="2700" spc="-4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700" spc="-280" dirty="0">
                <a:latin typeface="Microsoft Sans Serif" panose="020B0604020202020204"/>
                <a:cs typeface="Microsoft Sans Serif" panose="020B0604020202020204"/>
              </a:rPr>
              <a:t>message</a:t>
            </a:r>
            <a:r>
              <a:rPr sz="2700" spc="-2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700" spc="-240" dirty="0">
                <a:latin typeface="Microsoft Sans Serif" panose="020B0604020202020204"/>
                <a:cs typeface="Microsoft Sans Serif" panose="020B0604020202020204"/>
              </a:rPr>
              <a:t>being</a:t>
            </a:r>
            <a:r>
              <a:rPr sz="2700" spc="-3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700" spc="-210" dirty="0">
                <a:latin typeface="Microsoft Sans Serif" panose="020B0604020202020204"/>
                <a:cs typeface="Microsoft Sans Serif" panose="020B0604020202020204"/>
              </a:rPr>
              <a:t>sent.</a:t>
            </a:r>
            <a:endParaRPr sz="2700">
              <a:latin typeface="Microsoft Sans Serif" panose="020B0604020202020204"/>
              <a:cs typeface="Microsoft Sans Serif" panose="020B0604020202020204"/>
            </a:endParaRPr>
          </a:p>
          <a:p>
            <a:pPr marL="12700" algn="just">
              <a:lnSpc>
                <a:spcPts val="2595"/>
              </a:lnSpc>
            </a:pPr>
            <a:r>
              <a:rPr sz="2700" spc="-130" dirty="0">
                <a:latin typeface="Microsoft Sans Serif" panose="020B0604020202020204"/>
                <a:cs typeface="Microsoft Sans Serif" panose="020B0604020202020204"/>
              </a:rPr>
              <a:t>I</a:t>
            </a:r>
            <a:r>
              <a:rPr sz="2700" spc="-135" dirty="0">
                <a:latin typeface="Microsoft Sans Serif" panose="020B0604020202020204"/>
                <a:cs typeface="Microsoft Sans Serif" panose="020B0604020202020204"/>
              </a:rPr>
              <a:t>t</a:t>
            </a:r>
            <a:r>
              <a:rPr sz="2700" spc="-11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700" spc="-105" dirty="0">
                <a:latin typeface="Microsoft Sans Serif" panose="020B0604020202020204"/>
                <a:cs typeface="Microsoft Sans Serif" panose="020B0604020202020204"/>
              </a:rPr>
              <a:t>i</a:t>
            </a:r>
            <a:r>
              <a:rPr sz="2700" spc="-250" dirty="0">
                <a:latin typeface="Microsoft Sans Serif" panose="020B0604020202020204"/>
                <a:cs typeface="Microsoft Sans Serif" panose="020B0604020202020204"/>
              </a:rPr>
              <a:t>s</a:t>
            </a:r>
            <a:r>
              <a:rPr sz="2700" spc="-13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700" spc="-265" dirty="0">
                <a:latin typeface="Microsoft Sans Serif" panose="020B0604020202020204"/>
                <a:cs typeface="Microsoft Sans Serif" panose="020B0604020202020204"/>
              </a:rPr>
              <a:t>a</a:t>
            </a:r>
            <a:r>
              <a:rPr sz="2700" spc="-11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700" spc="-340" dirty="0">
                <a:latin typeface="Microsoft Sans Serif" panose="020B0604020202020204"/>
                <a:cs typeface="Microsoft Sans Serif" panose="020B0604020202020204"/>
              </a:rPr>
              <a:t>ma</a:t>
            </a:r>
            <a:r>
              <a:rPr sz="2700" spc="-250" dirty="0">
                <a:latin typeface="Microsoft Sans Serif" panose="020B0604020202020204"/>
                <a:cs typeface="Microsoft Sans Serif" panose="020B0604020202020204"/>
              </a:rPr>
              <a:t>n</a:t>
            </a:r>
            <a:r>
              <a:rPr sz="2700" spc="-260" dirty="0">
                <a:latin typeface="Microsoft Sans Serif" panose="020B0604020202020204"/>
                <a:cs typeface="Microsoft Sans Serif" panose="020B0604020202020204"/>
              </a:rPr>
              <a:t>da</a:t>
            </a:r>
            <a:r>
              <a:rPr sz="2700" spc="-140" dirty="0">
                <a:latin typeface="Microsoft Sans Serif" panose="020B0604020202020204"/>
                <a:cs typeface="Microsoft Sans Serif" panose="020B0604020202020204"/>
              </a:rPr>
              <a:t>t</a:t>
            </a:r>
            <a:r>
              <a:rPr sz="2700" spc="-254" dirty="0">
                <a:latin typeface="Microsoft Sans Serif" panose="020B0604020202020204"/>
                <a:cs typeface="Microsoft Sans Serif" panose="020B0604020202020204"/>
              </a:rPr>
              <a:t>o</a:t>
            </a:r>
            <a:r>
              <a:rPr sz="2700" spc="-200" dirty="0">
                <a:latin typeface="Microsoft Sans Serif" panose="020B0604020202020204"/>
                <a:cs typeface="Microsoft Sans Serif" panose="020B0604020202020204"/>
              </a:rPr>
              <a:t>ry</a:t>
            </a:r>
            <a:r>
              <a:rPr sz="2700" spc="-15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700" spc="-260" dirty="0">
                <a:latin typeface="Microsoft Sans Serif" panose="020B0604020202020204"/>
                <a:cs typeface="Microsoft Sans Serif" panose="020B0604020202020204"/>
              </a:rPr>
              <a:t>e</a:t>
            </a:r>
            <a:r>
              <a:rPr sz="2700" spc="-120" dirty="0">
                <a:latin typeface="Microsoft Sans Serif" panose="020B0604020202020204"/>
                <a:cs typeface="Microsoft Sans Serif" panose="020B0604020202020204"/>
              </a:rPr>
              <a:t>l</a:t>
            </a:r>
            <a:r>
              <a:rPr sz="2700" spc="-260" dirty="0">
                <a:latin typeface="Microsoft Sans Serif" panose="020B0604020202020204"/>
                <a:cs typeface="Microsoft Sans Serif" panose="020B0604020202020204"/>
              </a:rPr>
              <a:t>e</a:t>
            </a:r>
            <a:r>
              <a:rPr sz="2700" spc="-340" dirty="0">
                <a:latin typeface="Microsoft Sans Serif" panose="020B0604020202020204"/>
                <a:cs typeface="Microsoft Sans Serif" panose="020B0604020202020204"/>
              </a:rPr>
              <a:t>me</a:t>
            </a:r>
            <a:r>
              <a:rPr sz="2700" spc="-250" dirty="0">
                <a:latin typeface="Microsoft Sans Serif" panose="020B0604020202020204"/>
                <a:cs typeface="Microsoft Sans Serif" panose="020B0604020202020204"/>
              </a:rPr>
              <a:t>n</a:t>
            </a:r>
            <a:r>
              <a:rPr sz="2700" spc="-120" dirty="0">
                <a:latin typeface="Microsoft Sans Serif" panose="020B0604020202020204"/>
                <a:cs typeface="Microsoft Sans Serif" panose="020B0604020202020204"/>
              </a:rPr>
              <a:t>t</a:t>
            </a:r>
            <a:r>
              <a:rPr sz="2700" spc="-135" dirty="0">
                <a:latin typeface="Microsoft Sans Serif" panose="020B0604020202020204"/>
                <a:cs typeface="Microsoft Sans Serif" panose="020B0604020202020204"/>
              </a:rPr>
              <a:t>.</a:t>
            </a:r>
            <a:endParaRPr sz="2700">
              <a:latin typeface="Microsoft Sans Serif" panose="020B0604020202020204"/>
              <a:cs typeface="Microsoft Sans Serif" panose="020B0604020202020204"/>
            </a:endParaRPr>
          </a:p>
          <a:p>
            <a:pPr marL="12700" marR="8890" algn="just">
              <a:lnSpc>
                <a:spcPts val="2590"/>
              </a:lnSpc>
              <a:spcBef>
                <a:spcPts val="300"/>
              </a:spcBef>
              <a:buSzPct val="96000"/>
              <a:buFont typeface="Microsoft Sans Serif" panose="020B0604020202020204"/>
              <a:buChar char="•"/>
              <a:tabLst>
                <a:tab pos="112395" algn="l"/>
              </a:tabLst>
            </a:pPr>
            <a:r>
              <a:rPr sz="2700" b="1" spc="-235" dirty="0">
                <a:latin typeface="Arial" panose="020B0604020202020204"/>
                <a:cs typeface="Arial" panose="020B0604020202020204"/>
              </a:rPr>
              <a:t>Fault </a:t>
            </a:r>
            <a:r>
              <a:rPr sz="2700" b="1" spc="-280" dirty="0">
                <a:latin typeface="Arial" panose="020B0604020202020204"/>
                <a:cs typeface="Arial" panose="020B0604020202020204"/>
              </a:rPr>
              <a:t>−</a:t>
            </a:r>
            <a:r>
              <a:rPr sz="2700" b="1" spc="-275" dirty="0">
                <a:latin typeface="Arial" panose="020B0604020202020204"/>
                <a:cs typeface="Arial" panose="020B0604020202020204"/>
              </a:rPr>
              <a:t> </a:t>
            </a:r>
            <a:r>
              <a:rPr sz="2700" spc="-295" dirty="0">
                <a:latin typeface="Microsoft Sans Serif" panose="020B0604020202020204"/>
                <a:cs typeface="Microsoft Sans Serif" panose="020B0604020202020204"/>
              </a:rPr>
              <a:t>An</a:t>
            </a:r>
            <a:r>
              <a:rPr sz="2700" spc="-29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700" spc="-220" dirty="0">
                <a:latin typeface="Microsoft Sans Serif" panose="020B0604020202020204"/>
                <a:cs typeface="Microsoft Sans Serif" panose="020B0604020202020204"/>
              </a:rPr>
              <a:t>optional</a:t>
            </a:r>
            <a:r>
              <a:rPr sz="2700" spc="-21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700" spc="-220" dirty="0">
                <a:latin typeface="Microsoft Sans Serif" panose="020B0604020202020204"/>
                <a:cs typeface="Microsoft Sans Serif" panose="020B0604020202020204"/>
              </a:rPr>
              <a:t>Fault</a:t>
            </a:r>
            <a:r>
              <a:rPr sz="2700" spc="-21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700" spc="-250" dirty="0">
                <a:latin typeface="Microsoft Sans Serif" panose="020B0604020202020204"/>
                <a:cs typeface="Microsoft Sans Serif" panose="020B0604020202020204"/>
              </a:rPr>
              <a:t>element</a:t>
            </a:r>
            <a:r>
              <a:rPr sz="2700" spc="-24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700" spc="-200" dirty="0">
                <a:latin typeface="Microsoft Sans Serif" panose="020B0604020202020204"/>
                <a:cs typeface="Microsoft Sans Serif" panose="020B0604020202020204"/>
              </a:rPr>
              <a:t>that </a:t>
            </a:r>
            <a:r>
              <a:rPr sz="2700" spc="-235" dirty="0">
                <a:latin typeface="Microsoft Sans Serif" panose="020B0604020202020204"/>
                <a:cs typeface="Microsoft Sans Serif" panose="020B0604020202020204"/>
              </a:rPr>
              <a:t>provides</a:t>
            </a:r>
            <a:r>
              <a:rPr sz="2700" spc="-229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700" spc="-220" dirty="0">
                <a:latin typeface="Microsoft Sans Serif" panose="020B0604020202020204"/>
                <a:cs typeface="Microsoft Sans Serif" panose="020B0604020202020204"/>
              </a:rPr>
              <a:t>information</a:t>
            </a:r>
            <a:r>
              <a:rPr sz="2700" spc="-21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700" spc="-245" dirty="0">
                <a:latin typeface="Microsoft Sans Serif" panose="020B0604020202020204"/>
                <a:cs typeface="Microsoft Sans Serif" panose="020B0604020202020204"/>
              </a:rPr>
              <a:t>about </a:t>
            </a:r>
            <a:r>
              <a:rPr sz="2700" spc="-24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700" spc="-260" dirty="0">
                <a:latin typeface="Microsoft Sans Serif" panose="020B0604020202020204"/>
                <a:cs typeface="Microsoft Sans Serif" panose="020B0604020202020204"/>
              </a:rPr>
              <a:t>e</a:t>
            </a:r>
            <a:r>
              <a:rPr sz="2700" spc="-160" dirty="0">
                <a:latin typeface="Microsoft Sans Serif" panose="020B0604020202020204"/>
                <a:cs typeface="Microsoft Sans Serif" panose="020B0604020202020204"/>
              </a:rPr>
              <a:t>rr</a:t>
            </a:r>
            <a:r>
              <a:rPr sz="2700" spc="-254" dirty="0">
                <a:latin typeface="Microsoft Sans Serif" panose="020B0604020202020204"/>
                <a:cs typeface="Microsoft Sans Serif" panose="020B0604020202020204"/>
              </a:rPr>
              <a:t>o</a:t>
            </a:r>
            <a:r>
              <a:rPr sz="2700" spc="-200" dirty="0">
                <a:latin typeface="Microsoft Sans Serif" panose="020B0604020202020204"/>
                <a:cs typeface="Microsoft Sans Serif" panose="020B0604020202020204"/>
              </a:rPr>
              <a:t>rs</a:t>
            </a:r>
            <a:r>
              <a:rPr sz="2700" spc="-140" dirty="0">
                <a:latin typeface="Microsoft Sans Serif" panose="020B0604020202020204"/>
                <a:cs typeface="Microsoft Sans Serif" panose="020B0604020202020204"/>
              </a:rPr>
              <a:t> t</a:t>
            </a:r>
            <a:r>
              <a:rPr sz="2700" spc="-254" dirty="0">
                <a:latin typeface="Microsoft Sans Serif" panose="020B0604020202020204"/>
                <a:cs typeface="Microsoft Sans Serif" panose="020B0604020202020204"/>
              </a:rPr>
              <a:t>h</a:t>
            </a:r>
            <a:r>
              <a:rPr sz="2700" spc="-260" dirty="0">
                <a:latin typeface="Microsoft Sans Serif" panose="020B0604020202020204"/>
                <a:cs typeface="Microsoft Sans Serif" panose="020B0604020202020204"/>
              </a:rPr>
              <a:t>a</a:t>
            </a:r>
            <a:r>
              <a:rPr sz="2700" spc="-135" dirty="0">
                <a:latin typeface="Microsoft Sans Serif" panose="020B0604020202020204"/>
                <a:cs typeface="Microsoft Sans Serif" panose="020B0604020202020204"/>
              </a:rPr>
              <a:t>t</a:t>
            </a:r>
            <a:r>
              <a:rPr sz="2700" spc="-13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700" spc="-260" dirty="0">
                <a:latin typeface="Microsoft Sans Serif" panose="020B0604020202020204"/>
                <a:cs typeface="Microsoft Sans Serif" panose="020B0604020202020204"/>
              </a:rPr>
              <a:t>o</a:t>
            </a:r>
            <a:r>
              <a:rPr sz="2700" spc="-245" dirty="0">
                <a:latin typeface="Microsoft Sans Serif" panose="020B0604020202020204"/>
                <a:cs typeface="Microsoft Sans Serif" panose="020B0604020202020204"/>
              </a:rPr>
              <a:t>c</a:t>
            </a:r>
            <a:r>
              <a:rPr sz="2700" spc="-260" dirty="0">
                <a:latin typeface="Microsoft Sans Serif" panose="020B0604020202020204"/>
                <a:cs typeface="Microsoft Sans Serif" panose="020B0604020202020204"/>
              </a:rPr>
              <a:t>cu</a:t>
            </a:r>
            <a:r>
              <a:rPr sz="2700" spc="-160" dirty="0">
                <a:latin typeface="Microsoft Sans Serif" panose="020B0604020202020204"/>
                <a:cs typeface="Microsoft Sans Serif" panose="020B0604020202020204"/>
              </a:rPr>
              <a:t>r</a:t>
            </a:r>
            <a:r>
              <a:rPr sz="2700" spc="-10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700" spc="-345" dirty="0">
                <a:latin typeface="Microsoft Sans Serif" panose="020B0604020202020204"/>
                <a:cs typeface="Microsoft Sans Serif" panose="020B0604020202020204"/>
              </a:rPr>
              <a:t>w</a:t>
            </a:r>
            <a:r>
              <a:rPr sz="2700" spc="-260" dirty="0">
                <a:latin typeface="Microsoft Sans Serif" panose="020B0604020202020204"/>
                <a:cs typeface="Microsoft Sans Serif" panose="020B0604020202020204"/>
              </a:rPr>
              <a:t>h</a:t>
            </a:r>
            <a:r>
              <a:rPr sz="2700" spc="-120" dirty="0">
                <a:latin typeface="Microsoft Sans Serif" panose="020B0604020202020204"/>
                <a:cs typeface="Microsoft Sans Serif" panose="020B0604020202020204"/>
              </a:rPr>
              <a:t>il</a:t>
            </a:r>
            <a:r>
              <a:rPr sz="2700" spc="-265" dirty="0">
                <a:latin typeface="Microsoft Sans Serif" panose="020B0604020202020204"/>
                <a:cs typeface="Microsoft Sans Serif" panose="020B0604020202020204"/>
              </a:rPr>
              <a:t>e</a:t>
            </a:r>
            <a:r>
              <a:rPr sz="2700" spc="-14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700" spc="-260" dirty="0">
                <a:latin typeface="Microsoft Sans Serif" panose="020B0604020202020204"/>
                <a:cs typeface="Microsoft Sans Serif" panose="020B0604020202020204"/>
              </a:rPr>
              <a:t>p</a:t>
            </a:r>
            <a:r>
              <a:rPr sz="2700" spc="-160" dirty="0">
                <a:latin typeface="Microsoft Sans Serif" panose="020B0604020202020204"/>
                <a:cs typeface="Microsoft Sans Serif" panose="020B0604020202020204"/>
              </a:rPr>
              <a:t>r</a:t>
            </a:r>
            <a:r>
              <a:rPr sz="2700" spc="-254" dirty="0">
                <a:latin typeface="Microsoft Sans Serif" panose="020B0604020202020204"/>
                <a:cs typeface="Microsoft Sans Serif" panose="020B0604020202020204"/>
              </a:rPr>
              <a:t>ocess</a:t>
            </a:r>
            <a:r>
              <a:rPr sz="2700" spc="-120" dirty="0">
                <a:latin typeface="Microsoft Sans Serif" panose="020B0604020202020204"/>
                <a:cs typeface="Microsoft Sans Serif" panose="020B0604020202020204"/>
              </a:rPr>
              <a:t>i</a:t>
            </a:r>
            <a:r>
              <a:rPr sz="2700" spc="-260" dirty="0">
                <a:latin typeface="Microsoft Sans Serif" panose="020B0604020202020204"/>
                <a:cs typeface="Microsoft Sans Serif" panose="020B0604020202020204"/>
              </a:rPr>
              <a:t>n</a:t>
            </a:r>
            <a:r>
              <a:rPr sz="2700" spc="-265" dirty="0">
                <a:latin typeface="Microsoft Sans Serif" panose="020B0604020202020204"/>
                <a:cs typeface="Microsoft Sans Serif" panose="020B0604020202020204"/>
              </a:rPr>
              <a:t>g</a:t>
            </a:r>
            <a:r>
              <a:rPr sz="2700" spc="-14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700" spc="-140" dirty="0">
                <a:latin typeface="Microsoft Sans Serif" panose="020B0604020202020204"/>
                <a:cs typeface="Microsoft Sans Serif" panose="020B0604020202020204"/>
              </a:rPr>
              <a:t>t</a:t>
            </a:r>
            <a:r>
              <a:rPr sz="2700" spc="-254" dirty="0">
                <a:latin typeface="Microsoft Sans Serif" panose="020B0604020202020204"/>
                <a:cs typeface="Microsoft Sans Serif" panose="020B0604020202020204"/>
              </a:rPr>
              <a:t>h</a:t>
            </a:r>
            <a:r>
              <a:rPr sz="2700" spc="-265" dirty="0">
                <a:latin typeface="Microsoft Sans Serif" panose="020B0604020202020204"/>
                <a:cs typeface="Microsoft Sans Serif" panose="020B0604020202020204"/>
              </a:rPr>
              <a:t>e</a:t>
            </a:r>
            <a:r>
              <a:rPr sz="2700" spc="-10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700" spc="-305" dirty="0">
                <a:latin typeface="Microsoft Sans Serif" panose="020B0604020202020204"/>
                <a:cs typeface="Microsoft Sans Serif" panose="020B0604020202020204"/>
              </a:rPr>
              <a:t>mes</a:t>
            </a:r>
            <a:r>
              <a:rPr sz="2700" spc="-250" dirty="0">
                <a:latin typeface="Microsoft Sans Serif" panose="020B0604020202020204"/>
                <a:cs typeface="Microsoft Sans Serif" panose="020B0604020202020204"/>
              </a:rPr>
              <a:t>s</a:t>
            </a:r>
            <a:r>
              <a:rPr sz="2700" spc="-260" dirty="0">
                <a:latin typeface="Microsoft Sans Serif" panose="020B0604020202020204"/>
                <a:cs typeface="Microsoft Sans Serif" panose="020B0604020202020204"/>
              </a:rPr>
              <a:t>ag</a:t>
            </a:r>
            <a:r>
              <a:rPr sz="2700" spc="-250" dirty="0">
                <a:latin typeface="Microsoft Sans Serif" panose="020B0604020202020204"/>
                <a:cs typeface="Microsoft Sans Serif" panose="020B0604020202020204"/>
              </a:rPr>
              <a:t>e</a:t>
            </a:r>
            <a:r>
              <a:rPr sz="2700" spc="-135" dirty="0">
                <a:latin typeface="Microsoft Sans Serif" panose="020B0604020202020204"/>
                <a:cs typeface="Microsoft Sans Serif" panose="020B0604020202020204"/>
              </a:rPr>
              <a:t>.</a:t>
            </a:r>
            <a:endParaRPr sz="2700">
              <a:latin typeface="Microsoft Sans Serif" panose="020B0604020202020204"/>
              <a:cs typeface="Microsoft Sans Serif" panose="020B0604020202020204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600">
              <a:latin typeface="Microsoft Sans Serif" panose="020B0604020202020204"/>
              <a:cs typeface="Microsoft Sans Serif" panose="020B0604020202020204"/>
            </a:endParaRPr>
          </a:p>
          <a:p>
            <a:pPr marL="12700" marR="8255" algn="just">
              <a:lnSpc>
                <a:spcPts val="2590"/>
              </a:lnSpc>
            </a:pPr>
            <a:r>
              <a:rPr sz="2700" spc="-195" dirty="0">
                <a:latin typeface="Microsoft Sans Serif" panose="020B0604020202020204"/>
                <a:cs typeface="Microsoft Sans Serif" panose="020B0604020202020204"/>
              </a:rPr>
              <a:t>All</a:t>
            </a:r>
            <a:r>
              <a:rPr sz="2700" spc="-19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700" spc="-240" dirty="0">
                <a:latin typeface="Microsoft Sans Serif" panose="020B0604020202020204"/>
                <a:cs typeface="Microsoft Sans Serif" panose="020B0604020202020204"/>
              </a:rPr>
              <a:t>these</a:t>
            </a:r>
            <a:r>
              <a:rPr sz="2700" spc="-23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700" spc="-250" dirty="0">
                <a:latin typeface="Microsoft Sans Serif" panose="020B0604020202020204"/>
                <a:cs typeface="Microsoft Sans Serif" panose="020B0604020202020204"/>
              </a:rPr>
              <a:t>elements</a:t>
            </a:r>
            <a:r>
              <a:rPr sz="2700" spc="-24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700" spc="-229" dirty="0">
                <a:latin typeface="Microsoft Sans Serif" panose="020B0604020202020204"/>
                <a:cs typeface="Microsoft Sans Serif" panose="020B0604020202020204"/>
              </a:rPr>
              <a:t>are</a:t>
            </a:r>
            <a:r>
              <a:rPr sz="2700" spc="-22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700" spc="-235" dirty="0">
                <a:latin typeface="Microsoft Sans Serif" panose="020B0604020202020204"/>
                <a:cs typeface="Microsoft Sans Serif" panose="020B0604020202020204"/>
              </a:rPr>
              <a:t>declared</a:t>
            </a:r>
            <a:r>
              <a:rPr sz="2700" spc="-229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700" spc="-204" dirty="0">
                <a:latin typeface="Microsoft Sans Serif" panose="020B0604020202020204"/>
                <a:cs typeface="Microsoft Sans Serif" panose="020B0604020202020204"/>
              </a:rPr>
              <a:t>in</a:t>
            </a:r>
            <a:r>
              <a:rPr sz="2700" spc="-20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700" spc="-225" dirty="0">
                <a:latin typeface="Microsoft Sans Serif" panose="020B0604020202020204"/>
                <a:cs typeface="Microsoft Sans Serif" panose="020B0604020202020204"/>
              </a:rPr>
              <a:t>the</a:t>
            </a:r>
            <a:r>
              <a:rPr sz="2700" spc="-22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700" spc="-215" dirty="0">
                <a:latin typeface="Microsoft Sans Serif" panose="020B0604020202020204"/>
                <a:cs typeface="Microsoft Sans Serif" panose="020B0604020202020204"/>
              </a:rPr>
              <a:t>default</a:t>
            </a:r>
            <a:r>
              <a:rPr sz="2700" spc="-21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700" spc="-275" dirty="0">
                <a:latin typeface="Microsoft Sans Serif" panose="020B0604020202020204"/>
                <a:cs typeface="Microsoft Sans Serif" panose="020B0604020202020204"/>
              </a:rPr>
              <a:t>namespace</a:t>
            </a:r>
            <a:r>
              <a:rPr sz="2700" spc="-27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700" spc="-190" dirty="0">
                <a:latin typeface="Microsoft Sans Serif" panose="020B0604020202020204"/>
                <a:cs typeface="Microsoft Sans Serif" panose="020B0604020202020204"/>
              </a:rPr>
              <a:t>for</a:t>
            </a:r>
            <a:r>
              <a:rPr sz="2700" spc="33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700" spc="-229" dirty="0">
                <a:latin typeface="Microsoft Sans Serif" panose="020B0604020202020204"/>
                <a:cs typeface="Microsoft Sans Serif" panose="020B0604020202020204"/>
              </a:rPr>
              <a:t>the </a:t>
            </a:r>
            <a:r>
              <a:rPr sz="2700" spc="-22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700" spc="-330" dirty="0">
                <a:latin typeface="Microsoft Sans Serif" panose="020B0604020202020204"/>
                <a:cs typeface="Microsoft Sans Serif" panose="020B0604020202020204"/>
              </a:rPr>
              <a:t>SOAP</a:t>
            </a:r>
            <a:r>
              <a:rPr sz="2700" spc="-18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700" spc="-260" dirty="0">
                <a:latin typeface="Microsoft Sans Serif" panose="020B0604020202020204"/>
                <a:cs typeface="Microsoft Sans Serif" panose="020B0604020202020204"/>
              </a:rPr>
              <a:t>en</a:t>
            </a:r>
            <a:r>
              <a:rPr sz="2700" spc="-250" dirty="0">
                <a:latin typeface="Microsoft Sans Serif" panose="020B0604020202020204"/>
                <a:cs typeface="Microsoft Sans Serif" panose="020B0604020202020204"/>
              </a:rPr>
              <a:t>v</a:t>
            </a:r>
            <a:r>
              <a:rPr sz="2700" spc="-260" dirty="0">
                <a:latin typeface="Microsoft Sans Serif" panose="020B0604020202020204"/>
                <a:cs typeface="Microsoft Sans Serif" panose="020B0604020202020204"/>
              </a:rPr>
              <a:t>e</a:t>
            </a:r>
            <a:r>
              <a:rPr sz="2700" spc="-120" dirty="0">
                <a:latin typeface="Microsoft Sans Serif" panose="020B0604020202020204"/>
                <a:cs typeface="Microsoft Sans Serif" panose="020B0604020202020204"/>
              </a:rPr>
              <a:t>l</a:t>
            </a:r>
            <a:r>
              <a:rPr sz="2700" spc="-260" dirty="0">
                <a:latin typeface="Microsoft Sans Serif" panose="020B0604020202020204"/>
                <a:cs typeface="Microsoft Sans Serif" panose="020B0604020202020204"/>
              </a:rPr>
              <a:t>op</a:t>
            </a:r>
            <a:r>
              <a:rPr sz="2700" spc="-265" dirty="0">
                <a:latin typeface="Microsoft Sans Serif" panose="020B0604020202020204"/>
                <a:cs typeface="Microsoft Sans Serif" panose="020B0604020202020204"/>
              </a:rPr>
              <a:t>e</a:t>
            </a:r>
            <a:r>
              <a:rPr sz="2700" spc="-14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700" spc="-280" dirty="0">
                <a:latin typeface="Microsoft Sans Serif" panose="020B0604020202020204"/>
                <a:cs typeface="Microsoft Sans Serif" panose="020B0604020202020204"/>
              </a:rPr>
              <a:t>−</a:t>
            </a:r>
            <a:endParaRPr sz="2700">
              <a:latin typeface="Microsoft Sans Serif" panose="020B0604020202020204"/>
              <a:cs typeface="Microsoft Sans Serif" panose="020B06040202020202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1140" y="5692546"/>
            <a:ext cx="5652770" cy="43942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  <a:tabLst>
                <a:tab pos="1835785" algn="l"/>
                <a:tab pos="2524760" algn="l"/>
                <a:tab pos="3662045" algn="l"/>
                <a:tab pos="5168265" algn="l"/>
              </a:tabLst>
            </a:pPr>
            <a:r>
              <a:rPr sz="2700" spc="-260" dirty="0">
                <a:latin typeface="Microsoft Sans Serif" panose="020B0604020202020204"/>
                <a:cs typeface="Microsoft Sans Serif" panose="020B0604020202020204"/>
              </a:rPr>
              <a:t>na</a:t>
            </a:r>
            <a:r>
              <a:rPr sz="2700" spc="-305" dirty="0">
                <a:latin typeface="Microsoft Sans Serif" panose="020B0604020202020204"/>
                <a:cs typeface="Microsoft Sans Serif" panose="020B0604020202020204"/>
              </a:rPr>
              <a:t>mes</a:t>
            </a:r>
            <a:r>
              <a:rPr sz="2700" spc="-285" dirty="0">
                <a:latin typeface="Microsoft Sans Serif" panose="020B0604020202020204"/>
                <a:cs typeface="Microsoft Sans Serif" panose="020B0604020202020204"/>
              </a:rPr>
              <a:t>p</a:t>
            </a:r>
            <a:r>
              <a:rPr sz="2700" spc="-260" dirty="0">
                <a:latin typeface="Microsoft Sans Serif" panose="020B0604020202020204"/>
                <a:cs typeface="Microsoft Sans Serif" panose="020B0604020202020204"/>
              </a:rPr>
              <a:t>a</a:t>
            </a:r>
            <a:r>
              <a:rPr sz="2700" spc="-250" dirty="0">
                <a:latin typeface="Microsoft Sans Serif" panose="020B0604020202020204"/>
                <a:cs typeface="Microsoft Sans Serif" panose="020B0604020202020204"/>
              </a:rPr>
              <a:t>c</a:t>
            </a:r>
            <a:r>
              <a:rPr sz="2700" spc="-265" dirty="0">
                <a:latin typeface="Microsoft Sans Serif" panose="020B0604020202020204"/>
                <a:cs typeface="Microsoft Sans Serif" panose="020B0604020202020204"/>
              </a:rPr>
              <a:t>e</a:t>
            </a:r>
            <a:r>
              <a:rPr sz="2700" dirty="0">
                <a:latin typeface="Microsoft Sans Serif" panose="020B0604020202020204"/>
                <a:cs typeface="Microsoft Sans Serif" panose="020B0604020202020204"/>
              </a:rPr>
              <a:t>	</a:t>
            </a:r>
            <a:r>
              <a:rPr sz="2700" spc="-155" dirty="0">
                <a:latin typeface="Microsoft Sans Serif" panose="020B0604020202020204"/>
                <a:cs typeface="Microsoft Sans Serif" panose="020B0604020202020204"/>
              </a:rPr>
              <a:t>f</a:t>
            </a:r>
            <a:r>
              <a:rPr sz="2700" spc="-254" dirty="0">
                <a:latin typeface="Microsoft Sans Serif" panose="020B0604020202020204"/>
                <a:cs typeface="Microsoft Sans Serif" panose="020B0604020202020204"/>
              </a:rPr>
              <a:t>o</a:t>
            </a:r>
            <a:r>
              <a:rPr sz="2700" spc="-160" dirty="0">
                <a:latin typeface="Microsoft Sans Serif" panose="020B0604020202020204"/>
                <a:cs typeface="Microsoft Sans Serif" panose="020B0604020202020204"/>
              </a:rPr>
              <a:t>r</a:t>
            </a:r>
            <a:r>
              <a:rPr sz="2700" dirty="0">
                <a:latin typeface="Microsoft Sans Serif" panose="020B0604020202020204"/>
                <a:cs typeface="Microsoft Sans Serif" panose="020B0604020202020204"/>
              </a:rPr>
              <a:t>	</a:t>
            </a:r>
            <a:r>
              <a:rPr sz="2700" spc="-320" dirty="0">
                <a:latin typeface="Microsoft Sans Serif" panose="020B0604020202020204"/>
                <a:cs typeface="Microsoft Sans Serif" panose="020B0604020202020204"/>
              </a:rPr>
              <a:t>S</a:t>
            </a:r>
            <a:r>
              <a:rPr sz="2700" spc="-395" dirty="0">
                <a:latin typeface="Microsoft Sans Serif" panose="020B0604020202020204"/>
                <a:cs typeface="Microsoft Sans Serif" panose="020B0604020202020204"/>
              </a:rPr>
              <a:t>O</a:t>
            </a:r>
            <a:r>
              <a:rPr sz="2700" spc="-345" dirty="0">
                <a:latin typeface="Microsoft Sans Serif" panose="020B0604020202020204"/>
                <a:cs typeface="Microsoft Sans Serif" panose="020B0604020202020204"/>
              </a:rPr>
              <a:t>A</a:t>
            </a:r>
            <a:r>
              <a:rPr sz="2700" spc="-320" dirty="0">
                <a:latin typeface="Microsoft Sans Serif" panose="020B0604020202020204"/>
                <a:cs typeface="Microsoft Sans Serif" panose="020B0604020202020204"/>
              </a:rPr>
              <a:t>P</a:t>
            </a:r>
            <a:r>
              <a:rPr sz="2700" dirty="0">
                <a:latin typeface="Microsoft Sans Serif" panose="020B0604020202020204"/>
                <a:cs typeface="Microsoft Sans Serif" panose="020B0604020202020204"/>
              </a:rPr>
              <a:t>	</a:t>
            </a:r>
            <a:r>
              <a:rPr sz="2700" spc="-280" dirty="0">
                <a:latin typeface="Microsoft Sans Serif" panose="020B0604020202020204"/>
                <a:cs typeface="Microsoft Sans Serif" panose="020B0604020202020204"/>
              </a:rPr>
              <a:t>e</a:t>
            </a:r>
            <a:r>
              <a:rPr sz="2700" spc="-254" dirty="0">
                <a:latin typeface="Microsoft Sans Serif" panose="020B0604020202020204"/>
                <a:cs typeface="Microsoft Sans Serif" panose="020B0604020202020204"/>
              </a:rPr>
              <a:t>n</a:t>
            </a:r>
            <a:r>
              <a:rPr sz="2700" spc="-235" dirty="0">
                <a:latin typeface="Microsoft Sans Serif" panose="020B0604020202020204"/>
                <a:cs typeface="Microsoft Sans Serif" panose="020B0604020202020204"/>
              </a:rPr>
              <a:t>codin</a:t>
            </a:r>
            <a:r>
              <a:rPr sz="2700" spc="-270" dirty="0">
                <a:latin typeface="Microsoft Sans Serif" panose="020B0604020202020204"/>
                <a:cs typeface="Microsoft Sans Serif" panose="020B0604020202020204"/>
              </a:rPr>
              <a:t>g</a:t>
            </a:r>
            <a:r>
              <a:rPr sz="2700" dirty="0">
                <a:latin typeface="Microsoft Sans Serif" panose="020B0604020202020204"/>
                <a:cs typeface="Microsoft Sans Serif" panose="020B0604020202020204"/>
              </a:rPr>
              <a:t>	</a:t>
            </a:r>
            <a:r>
              <a:rPr sz="2700" spc="-280" dirty="0">
                <a:latin typeface="Microsoft Sans Serif" panose="020B0604020202020204"/>
                <a:cs typeface="Microsoft Sans Serif" panose="020B0604020202020204"/>
              </a:rPr>
              <a:t>a</a:t>
            </a:r>
            <a:r>
              <a:rPr sz="2700" spc="-260" dirty="0">
                <a:latin typeface="Microsoft Sans Serif" panose="020B0604020202020204"/>
                <a:cs typeface="Microsoft Sans Serif" panose="020B0604020202020204"/>
              </a:rPr>
              <a:t>n</a:t>
            </a:r>
            <a:r>
              <a:rPr sz="2700" spc="-265" dirty="0">
                <a:latin typeface="Microsoft Sans Serif" panose="020B0604020202020204"/>
                <a:cs typeface="Microsoft Sans Serif" panose="020B0604020202020204"/>
              </a:rPr>
              <a:t>d</a:t>
            </a:r>
            <a:endParaRPr sz="2700">
              <a:latin typeface="Microsoft Sans Serif" panose="020B0604020202020204"/>
              <a:cs typeface="Microsoft Sans Serif" panose="020B0604020202020204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1140" y="5363667"/>
            <a:ext cx="8688705" cy="76835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R="9525" algn="r">
              <a:lnSpc>
                <a:spcPts val="2915"/>
              </a:lnSpc>
              <a:spcBef>
                <a:spcPts val="110"/>
              </a:spcBef>
              <a:tabLst>
                <a:tab pos="5817235" algn="l"/>
                <a:tab pos="6854190" algn="l"/>
                <a:tab pos="7810500" algn="l"/>
              </a:tabLst>
            </a:pPr>
            <a:r>
              <a:rPr sz="2700" u="heavy" spc="-24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Microsoft Sans Serif" panose="020B0604020202020204"/>
                <a:cs typeface="Microsoft Sans Serif" panose="020B0604020202020204"/>
                <a:hlinkClick r:id="rId1"/>
              </a:rPr>
              <a:t>http://www.w3.org/2001/12/soap-envelope</a:t>
            </a:r>
            <a:r>
              <a:rPr sz="2700" spc="-240" dirty="0">
                <a:solidFill>
                  <a:srgbClr val="0000FF"/>
                </a:solidFill>
                <a:latin typeface="Microsoft Sans Serif" panose="020B0604020202020204"/>
                <a:cs typeface="Microsoft Sans Serif" panose="020B0604020202020204"/>
              </a:rPr>
              <a:t>	</a:t>
            </a:r>
            <a:r>
              <a:rPr sz="2700" spc="-270" dirty="0">
                <a:latin typeface="Microsoft Sans Serif" panose="020B0604020202020204"/>
                <a:cs typeface="Microsoft Sans Serif" panose="020B0604020202020204"/>
              </a:rPr>
              <a:t>and	</a:t>
            </a:r>
            <a:r>
              <a:rPr sz="2700" spc="-225" dirty="0">
                <a:latin typeface="Microsoft Sans Serif" panose="020B0604020202020204"/>
                <a:cs typeface="Microsoft Sans Serif" panose="020B0604020202020204"/>
              </a:rPr>
              <a:t>the	</a:t>
            </a:r>
            <a:r>
              <a:rPr sz="2700" spc="-215" dirty="0">
                <a:latin typeface="Microsoft Sans Serif" panose="020B0604020202020204"/>
                <a:cs typeface="Microsoft Sans Serif" panose="020B0604020202020204"/>
              </a:rPr>
              <a:t>default</a:t>
            </a:r>
            <a:endParaRPr sz="2700">
              <a:latin typeface="Microsoft Sans Serif" panose="020B0604020202020204"/>
              <a:cs typeface="Microsoft Sans Serif" panose="020B0604020202020204"/>
            </a:endParaRPr>
          </a:p>
          <a:p>
            <a:pPr marR="5080" algn="r">
              <a:lnSpc>
                <a:spcPts val="2915"/>
              </a:lnSpc>
              <a:tabLst>
                <a:tab pos="908050" algn="l"/>
                <a:tab pos="1945005" algn="l"/>
                <a:tab pos="2508885" algn="l"/>
              </a:tabLst>
            </a:pPr>
            <a:r>
              <a:rPr sz="2700" spc="-235" dirty="0">
                <a:latin typeface="Microsoft Sans Serif" panose="020B0604020202020204"/>
                <a:cs typeface="Microsoft Sans Serif" panose="020B0604020202020204"/>
              </a:rPr>
              <a:t>data	</a:t>
            </a:r>
            <a:r>
              <a:rPr sz="2700" spc="-229" dirty="0">
                <a:latin typeface="Microsoft Sans Serif" panose="020B0604020202020204"/>
                <a:cs typeface="Microsoft Sans Serif" panose="020B0604020202020204"/>
              </a:rPr>
              <a:t>types	</a:t>
            </a:r>
            <a:r>
              <a:rPr sz="2700" spc="-180" dirty="0">
                <a:latin typeface="Microsoft Sans Serif" panose="020B0604020202020204"/>
                <a:cs typeface="Microsoft Sans Serif" panose="020B0604020202020204"/>
              </a:rPr>
              <a:t>is	</a:t>
            </a:r>
            <a:r>
              <a:rPr sz="2700" spc="-280" dirty="0">
                <a:latin typeface="Microsoft Sans Serif" panose="020B0604020202020204"/>
                <a:cs typeface="Microsoft Sans Serif" panose="020B0604020202020204"/>
              </a:rPr>
              <a:t>−</a:t>
            </a:r>
            <a:endParaRPr sz="2700">
              <a:latin typeface="Microsoft Sans Serif" panose="020B0604020202020204"/>
              <a:cs typeface="Microsoft Sans Serif" panose="020B0604020202020204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1140" y="6022340"/>
            <a:ext cx="5367020" cy="43878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700" u="heavy" spc="-23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Microsoft Sans Serif" panose="020B0604020202020204"/>
                <a:cs typeface="Microsoft Sans Serif" panose="020B0604020202020204"/>
                <a:hlinkClick r:id="rId2"/>
              </a:rPr>
              <a:t>http://www.w3.org/2001/12/soap-encoding</a:t>
            </a:r>
            <a:r>
              <a:rPr sz="2700" spc="-235" dirty="0">
                <a:latin typeface="Microsoft Sans Serif" panose="020B0604020202020204"/>
                <a:cs typeface="Microsoft Sans Serif" panose="020B0604020202020204"/>
              </a:rPr>
              <a:t>.</a:t>
            </a:r>
            <a:endParaRPr sz="2700">
              <a:latin typeface="Microsoft Sans Serif" panose="020B0604020202020204"/>
              <a:cs typeface="Microsoft Sans Serif" panose="020B0604020202020204"/>
            </a:endParaRP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1140" y="806907"/>
            <a:ext cx="8147050" cy="49663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 panose="020F0502020204030204"/>
                <a:cs typeface="Calibri" panose="020F0502020204030204"/>
              </a:rPr>
              <a:t>&lt;?xml</a:t>
            </a:r>
            <a:r>
              <a:rPr sz="18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15" dirty="0">
                <a:latin typeface="Calibri" panose="020F0502020204030204"/>
                <a:cs typeface="Calibri" panose="020F0502020204030204"/>
              </a:rPr>
              <a:t>version</a:t>
            </a:r>
            <a:r>
              <a:rPr sz="18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=</a:t>
            </a:r>
            <a:r>
              <a:rPr sz="18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5" dirty="0">
                <a:latin typeface="Calibri" panose="020F0502020204030204"/>
                <a:cs typeface="Calibri" panose="020F0502020204030204"/>
              </a:rPr>
              <a:t>"1.0"?&gt;</a:t>
            </a:r>
            <a:endParaRPr sz="18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15" dirty="0">
                <a:latin typeface="Calibri" panose="020F0502020204030204"/>
                <a:cs typeface="Calibri" panose="020F0502020204030204"/>
              </a:rPr>
              <a:t>&lt;SOAP-ENV:Envelope</a:t>
            </a:r>
            <a:r>
              <a:rPr sz="1800" spc="7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10" dirty="0">
                <a:latin typeface="Calibri" panose="020F0502020204030204"/>
                <a:cs typeface="Calibri" panose="020F0502020204030204"/>
              </a:rPr>
              <a:t>xmlns:SOAP-ENV</a:t>
            </a:r>
            <a:r>
              <a:rPr sz="1800" spc="5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=</a:t>
            </a:r>
            <a:r>
              <a:rPr sz="1800" spc="3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10" dirty="0">
                <a:latin typeface="Calibri" panose="020F0502020204030204"/>
                <a:cs typeface="Calibri" panose="020F0502020204030204"/>
                <a:hlinkClick r:id="rId1"/>
              </a:rPr>
              <a:t>"h</a:t>
            </a:r>
            <a:r>
              <a:rPr sz="1800" spc="-10" dirty="0">
                <a:latin typeface="Calibri" panose="020F0502020204030204"/>
                <a:cs typeface="Calibri" panose="020F0502020204030204"/>
              </a:rPr>
              <a:t>t</a:t>
            </a:r>
            <a:r>
              <a:rPr sz="1800" spc="-10" dirty="0">
                <a:latin typeface="Calibri" panose="020F0502020204030204"/>
                <a:cs typeface="Calibri" panose="020F0502020204030204"/>
                <a:hlinkClick r:id="rId1"/>
              </a:rPr>
              <a:t>tp://www.w3.org/2001/12/soap-envelope</a:t>
            </a:r>
            <a:r>
              <a:rPr sz="1800" spc="-10" dirty="0">
                <a:latin typeface="Calibri" panose="020F0502020204030204"/>
                <a:cs typeface="Calibri" panose="020F0502020204030204"/>
              </a:rPr>
              <a:t>"</a:t>
            </a:r>
            <a:endParaRPr sz="1800">
              <a:latin typeface="Calibri" panose="020F0502020204030204"/>
              <a:cs typeface="Calibri" panose="020F0502020204030204"/>
            </a:endParaRPr>
          </a:p>
          <a:p>
            <a:pPr marL="170815">
              <a:lnSpc>
                <a:spcPct val="100000"/>
              </a:lnSpc>
            </a:pPr>
            <a:r>
              <a:rPr sz="1800" spc="-10" dirty="0">
                <a:latin typeface="Calibri" panose="020F0502020204030204"/>
                <a:cs typeface="Calibri" panose="020F0502020204030204"/>
              </a:rPr>
              <a:t>SOAP-ENV:encodingStyle</a:t>
            </a:r>
            <a:r>
              <a:rPr sz="1800" spc="6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=</a:t>
            </a:r>
            <a:r>
              <a:rPr sz="18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10" dirty="0">
                <a:latin typeface="Calibri" panose="020F0502020204030204"/>
                <a:cs typeface="Calibri" panose="020F0502020204030204"/>
                <a:hlinkClick r:id="rId2"/>
              </a:rPr>
              <a:t>"h</a:t>
            </a:r>
            <a:r>
              <a:rPr sz="1800" spc="-10" dirty="0">
                <a:latin typeface="Calibri" panose="020F0502020204030204"/>
                <a:cs typeface="Calibri" panose="020F0502020204030204"/>
              </a:rPr>
              <a:t>t</a:t>
            </a:r>
            <a:r>
              <a:rPr sz="1800" spc="-10" dirty="0">
                <a:latin typeface="Calibri" panose="020F0502020204030204"/>
                <a:cs typeface="Calibri" panose="020F0502020204030204"/>
                <a:hlinkClick r:id="rId2"/>
              </a:rPr>
              <a:t>tp://www.w3.org/2001/12/soap-encoding</a:t>
            </a:r>
            <a:r>
              <a:rPr sz="1800" spc="-10" dirty="0">
                <a:latin typeface="Calibri" panose="020F0502020204030204"/>
                <a:cs typeface="Calibri" panose="020F0502020204030204"/>
              </a:rPr>
              <a:t>"&gt;</a:t>
            </a:r>
            <a:endParaRPr sz="1800">
              <a:latin typeface="Calibri" panose="020F0502020204030204"/>
              <a:cs typeface="Calibri" panose="020F0502020204030204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>
              <a:latin typeface="Calibri" panose="020F0502020204030204"/>
              <a:cs typeface="Calibri" panose="020F0502020204030204"/>
            </a:endParaRPr>
          </a:p>
          <a:p>
            <a:pPr marL="170815">
              <a:lnSpc>
                <a:spcPct val="100000"/>
              </a:lnSpc>
            </a:pPr>
            <a:r>
              <a:rPr sz="1800" spc="-10" dirty="0">
                <a:latin typeface="Calibri" panose="020F0502020204030204"/>
                <a:cs typeface="Calibri" panose="020F0502020204030204"/>
              </a:rPr>
              <a:t>&lt;SOAP-ENV:Header&gt;</a:t>
            </a:r>
            <a:endParaRPr sz="1800">
              <a:latin typeface="Calibri" panose="020F0502020204030204"/>
              <a:cs typeface="Calibri" panose="020F0502020204030204"/>
            </a:endParaRPr>
          </a:p>
          <a:p>
            <a:pPr marL="326390">
              <a:lnSpc>
                <a:spcPct val="100000"/>
              </a:lnSpc>
            </a:pPr>
            <a:r>
              <a:rPr sz="1800" dirty="0">
                <a:latin typeface="Calibri" panose="020F0502020204030204"/>
                <a:cs typeface="Calibri" panose="020F0502020204030204"/>
              </a:rPr>
              <a:t>...</a:t>
            </a:r>
            <a:endParaRPr sz="1800">
              <a:latin typeface="Calibri" panose="020F0502020204030204"/>
              <a:cs typeface="Calibri" panose="020F0502020204030204"/>
            </a:endParaRPr>
          </a:p>
          <a:p>
            <a:pPr marL="326390">
              <a:lnSpc>
                <a:spcPct val="100000"/>
              </a:lnSpc>
            </a:pPr>
            <a:r>
              <a:rPr sz="1800" dirty="0">
                <a:latin typeface="Calibri" panose="020F0502020204030204"/>
                <a:cs typeface="Calibri" panose="020F0502020204030204"/>
              </a:rPr>
              <a:t>...</a:t>
            </a:r>
            <a:endParaRPr sz="1800">
              <a:latin typeface="Calibri" panose="020F0502020204030204"/>
              <a:cs typeface="Calibri" panose="020F0502020204030204"/>
            </a:endParaRPr>
          </a:p>
          <a:p>
            <a:pPr marL="170815">
              <a:lnSpc>
                <a:spcPct val="100000"/>
              </a:lnSpc>
            </a:pPr>
            <a:r>
              <a:rPr sz="1800" spc="-10" dirty="0">
                <a:latin typeface="Calibri" panose="020F0502020204030204"/>
                <a:cs typeface="Calibri" panose="020F0502020204030204"/>
              </a:rPr>
              <a:t>&lt;/SOAP-ENV:Header&gt;</a:t>
            </a:r>
            <a:endParaRPr sz="1800">
              <a:latin typeface="Calibri" panose="020F0502020204030204"/>
              <a:cs typeface="Calibri" panose="020F0502020204030204"/>
            </a:endParaRPr>
          </a:p>
          <a:p>
            <a:pPr marL="170815">
              <a:lnSpc>
                <a:spcPct val="100000"/>
              </a:lnSpc>
              <a:spcBef>
                <a:spcPts val="5"/>
              </a:spcBef>
            </a:pPr>
            <a:r>
              <a:rPr sz="1800" spc="-10" dirty="0">
                <a:latin typeface="Calibri" panose="020F0502020204030204"/>
                <a:cs typeface="Calibri" panose="020F0502020204030204"/>
              </a:rPr>
              <a:t>&lt;SOAP-ENV:Body&gt;</a:t>
            </a:r>
            <a:endParaRPr sz="1800">
              <a:latin typeface="Calibri" panose="020F0502020204030204"/>
              <a:cs typeface="Calibri" panose="020F0502020204030204"/>
            </a:endParaRPr>
          </a:p>
          <a:p>
            <a:pPr marL="326390">
              <a:lnSpc>
                <a:spcPct val="100000"/>
              </a:lnSpc>
            </a:pPr>
            <a:r>
              <a:rPr sz="1800" dirty="0">
                <a:latin typeface="Calibri" panose="020F0502020204030204"/>
                <a:cs typeface="Calibri" panose="020F0502020204030204"/>
              </a:rPr>
              <a:t>...</a:t>
            </a:r>
            <a:endParaRPr sz="1800">
              <a:latin typeface="Calibri" panose="020F0502020204030204"/>
              <a:cs typeface="Calibri" panose="020F0502020204030204"/>
            </a:endParaRPr>
          </a:p>
          <a:p>
            <a:pPr marL="326390">
              <a:lnSpc>
                <a:spcPct val="100000"/>
              </a:lnSpc>
            </a:pPr>
            <a:r>
              <a:rPr sz="1800" dirty="0">
                <a:latin typeface="Calibri" panose="020F0502020204030204"/>
                <a:cs typeface="Calibri" panose="020F0502020204030204"/>
              </a:rPr>
              <a:t>...</a:t>
            </a:r>
            <a:endParaRPr sz="1800">
              <a:latin typeface="Calibri" panose="020F0502020204030204"/>
              <a:cs typeface="Calibri" panose="020F0502020204030204"/>
            </a:endParaRPr>
          </a:p>
          <a:p>
            <a:pPr marL="326390">
              <a:lnSpc>
                <a:spcPct val="100000"/>
              </a:lnSpc>
            </a:pPr>
            <a:r>
              <a:rPr sz="1800" spc="-15" dirty="0">
                <a:latin typeface="Calibri" panose="020F0502020204030204"/>
                <a:cs typeface="Calibri" panose="020F0502020204030204"/>
              </a:rPr>
              <a:t>&lt;SOAP-ENV:Fault&gt;</a:t>
            </a:r>
            <a:endParaRPr sz="1800">
              <a:latin typeface="Calibri" panose="020F0502020204030204"/>
              <a:cs typeface="Calibri" panose="020F0502020204030204"/>
            </a:endParaRPr>
          </a:p>
          <a:p>
            <a:pPr marL="485140">
              <a:lnSpc>
                <a:spcPct val="100000"/>
              </a:lnSpc>
            </a:pPr>
            <a:r>
              <a:rPr sz="1800" dirty="0">
                <a:latin typeface="Calibri" panose="020F0502020204030204"/>
                <a:cs typeface="Calibri" panose="020F0502020204030204"/>
              </a:rPr>
              <a:t>...</a:t>
            </a:r>
            <a:endParaRPr sz="1800">
              <a:latin typeface="Calibri" panose="020F0502020204030204"/>
              <a:cs typeface="Calibri" panose="020F0502020204030204"/>
            </a:endParaRPr>
          </a:p>
          <a:p>
            <a:pPr marL="485140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Calibri" panose="020F0502020204030204"/>
                <a:cs typeface="Calibri" panose="020F0502020204030204"/>
              </a:rPr>
              <a:t>...</a:t>
            </a:r>
            <a:endParaRPr sz="1800">
              <a:latin typeface="Calibri" panose="020F0502020204030204"/>
              <a:cs typeface="Calibri" panose="020F0502020204030204"/>
            </a:endParaRPr>
          </a:p>
          <a:p>
            <a:pPr marL="326390">
              <a:lnSpc>
                <a:spcPct val="100000"/>
              </a:lnSpc>
            </a:pPr>
            <a:r>
              <a:rPr sz="1800" spc="-15" dirty="0">
                <a:latin typeface="Calibri" panose="020F0502020204030204"/>
                <a:cs typeface="Calibri" panose="020F0502020204030204"/>
              </a:rPr>
              <a:t>&lt;/SOAP-ENV:Fault&gt;</a:t>
            </a:r>
            <a:endParaRPr sz="1800">
              <a:latin typeface="Calibri" panose="020F0502020204030204"/>
              <a:cs typeface="Calibri" panose="020F0502020204030204"/>
            </a:endParaRPr>
          </a:p>
          <a:p>
            <a:pPr marL="326390">
              <a:lnSpc>
                <a:spcPct val="100000"/>
              </a:lnSpc>
            </a:pPr>
            <a:r>
              <a:rPr sz="1800" dirty="0">
                <a:latin typeface="Calibri" panose="020F0502020204030204"/>
                <a:cs typeface="Calibri" panose="020F0502020204030204"/>
              </a:rPr>
              <a:t>...</a:t>
            </a:r>
            <a:endParaRPr sz="1800">
              <a:latin typeface="Calibri" panose="020F0502020204030204"/>
              <a:cs typeface="Calibri" panose="020F0502020204030204"/>
            </a:endParaRPr>
          </a:p>
          <a:p>
            <a:pPr marL="170815">
              <a:lnSpc>
                <a:spcPct val="100000"/>
              </a:lnSpc>
            </a:pPr>
            <a:r>
              <a:rPr sz="1800" spc="-10" dirty="0">
                <a:latin typeface="Calibri" panose="020F0502020204030204"/>
                <a:cs typeface="Calibri" panose="020F0502020204030204"/>
              </a:rPr>
              <a:t>&lt;/SOAP-ENV:Body&gt;</a:t>
            </a:r>
            <a:endParaRPr sz="18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15" dirty="0">
                <a:latin typeface="Calibri" panose="020F0502020204030204"/>
                <a:cs typeface="Calibri" panose="020F0502020204030204"/>
              </a:rPr>
              <a:t>&lt;/SOAP_ENV:Envelope&gt;</a:t>
            </a:r>
            <a:endParaRPr sz="18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35200" y="68021"/>
            <a:ext cx="4675505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10" dirty="0"/>
              <a:t>SOAP</a:t>
            </a:r>
            <a:r>
              <a:rPr spc="-70" dirty="0"/>
              <a:t> </a:t>
            </a:r>
            <a:r>
              <a:rPr spc="-5" dirty="0"/>
              <a:t>with</a:t>
            </a:r>
            <a:r>
              <a:rPr spc="-20" dirty="0"/>
              <a:t> </a:t>
            </a:r>
            <a:r>
              <a:rPr spc="10" dirty="0"/>
              <a:t>HTTP</a:t>
            </a:r>
            <a:r>
              <a:rPr spc="-55" dirty="0"/>
              <a:t> </a:t>
            </a:r>
            <a:r>
              <a:rPr spc="-10" dirty="0"/>
              <a:t>POST</a:t>
            </a:r>
            <a:endParaRPr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231140" y="999566"/>
            <a:ext cx="8670925" cy="46107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6870" marR="540385" indent="-344805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3200" spc="-10" dirty="0">
                <a:latin typeface="Calibri" panose="020F0502020204030204"/>
                <a:cs typeface="Calibri" panose="020F0502020204030204"/>
              </a:rPr>
              <a:t>The</a:t>
            </a:r>
            <a:r>
              <a:rPr sz="32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5" dirty="0">
                <a:latin typeface="Calibri" panose="020F0502020204030204"/>
                <a:cs typeface="Calibri" panose="020F0502020204030204"/>
              </a:rPr>
              <a:t>following</a:t>
            </a:r>
            <a:r>
              <a:rPr sz="3200" spc="3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20" dirty="0">
                <a:latin typeface="Calibri" panose="020F0502020204030204"/>
                <a:cs typeface="Calibri" panose="020F0502020204030204"/>
              </a:rPr>
              <a:t>example</a:t>
            </a:r>
            <a:r>
              <a:rPr sz="32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5" dirty="0">
                <a:latin typeface="Calibri" panose="020F0502020204030204"/>
                <a:cs typeface="Calibri" panose="020F0502020204030204"/>
              </a:rPr>
              <a:t>illustrates 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the </a:t>
            </a:r>
            <a:r>
              <a:rPr sz="3200" spc="-10" dirty="0">
                <a:latin typeface="Calibri" panose="020F0502020204030204"/>
                <a:cs typeface="Calibri" panose="020F0502020204030204"/>
              </a:rPr>
              <a:t>use</a:t>
            </a:r>
            <a:r>
              <a:rPr sz="32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of a </a:t>
            </a:r>
            <a:r>
              <a:rPr sz="320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20" dirty="0">
                <a:latin typeface="Calibri" panose="020F0502020204030204"/>
                <a:cs typeface="Calibri" panose="020F0502020204030204"/>
              </a:rPr>
              <a:t>SOAP</a:t>
            </a:r>
            <a:r>
              <a:rPr sz="3200" spc="3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0" dirty="0">
                <a:latin typeface="Calibri" panose="020F0502020204030204"/>
                <a:cs typeface="Calibri" panose="020F0502020204030204"/>
              </a:rPr>
              <a:t>message</a:t>
            </a:r>
            <a:r>
              <a:rPr sz="320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within</a:t>
            </a:r>
            <a:r>
              <a:rPr sz="32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an</a:t>
            </a:r>
            <a:r>
              <a:rPr sz="32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5" dirty="0">
                <a:latin typeface="Calibri" panose="020F0502020204030204"/>
                <a:cs typeface="Calibri" panose="020F0502020204030204"/>
              </a:rPr>
              <a:t>HTTP</a:t>
            </a:r>
            <a:r>
              <a:rPr sz="3200" spc="-10" dirty="0">
                <a:latin typeface="Calibri" panose="020F0502020204030204"/>
                <a:cs typeface="Calibri" panose="020F0502020204030204"/>
              </a:rPr>
              <a:t> POST</a:t>
            </a:r>
            <a:r>
              <a:rPr sz="32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5" dirty="0">
                <a:latin typeface="Calibri" panose="020F0502020204030204"/>
                <a:cs typeface="Calibri" panose="020F0502020204030204"/>
              </a:rPr>
              <a:t>operation, </a:t>
            </a:r>
            <a:r>
              <a:rPr sz="3200" spc="-71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which</a:t>
            </a:r>
            <a:r>
              <a:rPr sz="32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0" dirty="0">
                <a:latin typeface="Calibri" panose="020F0502020204030204"/>
                <a:cs typeface="Calibri" panose="020F0502020204030204"/>
              </a:rPr>
              <a:t>sends</a:t>
            </a:r>
            <a:r>
              <a:rPr sz="32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the</a:t>
            </a:r>
            <a:r>
              <a:rPr sz="32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0" dirty="0">
                <a:latin typeface="Calibri" panose="020F0502020204030204"/>
                <a:cs typeface="Calibri" panose="020F0502020204030204"/>
              </a:rPr>
              <a:t>message</a:t>
            </a:r>
            <a:r>
              <a:rPr sz="320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5" dirty="0">
                <a:latin typeface="Calibri" panose="020F0502020204030204"/>
                <a:cs typeface="Calibri" panose="020F0502020204030204"/>
              </a:rPr>
              <a:t>to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 the</a:t>
            </a:r>
            <a:r>
              <a:rPr sz="32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60" dirty="0">
                <a:latin typeface="Calibri" panose="020F0502020204030204"/>
                <a:cs typeface="Calibri" panose="020F0502020204030204"/>
              </a:rPr>
              <a:t>server.</a:t>
            </a:r>
            <a:endParaRPr sz="3200">
              <a:latin typeface="Calibri" panose="020F0502020204030204"/>
              <a:cs typeface="Calibri" panose="020F0502020204030204"/>
            </a:endParaRPr>
          </a:p>
          <a:p>
            <a:pPr marL="356870" marR="5080" indent="-344805">
              <a:lnSpc>
                <a:spcPct val="100000"/>
              </a:lnSpc>
              <a:spcBef>
                <a:spcPts val="775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3200" dirty="0">
                <a:latin typeface="Calibri" panose="020F0502020204030204"/>
                <a:cs typeface="Calibri" panose="020F0502020204030204"/>
              </a:rPr>
              <a:t>It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20" dirty="0">
                <a:latin typeface="Calibri" panose="020F0502020204030204"/>
                <a:cs typeface="Calibri" panose="020F0502020204030204"/>
              </a:rPr>
              <a:t>shows</a:t>
            </a:r>
            <a:r>
              <a:rPr sz="32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the</a:t>
            </a:r>
            <a:r>
              <a:rPr sz="32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0" dirty="0">
                <a:latin typeface="Calibri" panose="020F0502020204030204"/>
                <a:cs typeface="Calibri" panose="020F0502020204030204"/>
              </a:rPr>
              <a:t>namespaces</a:t>
            </a:r>
            <a:r>
              <a:rPr sz="3200" spc="3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30" dirty="0">
                <a:latin typeface="Calibri" panose="020F0502020204030204"/>
                <a:cs typeface="Calibri" panose="020F0502020204030204"/>
              </a:rPr>
              <a:t>for</a:t>
            </a:r>
            <a:r>
              <a:rPr sz="320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the</a:t>
            </a:r>
            <a:r>
              <a:rPr sz="32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5" dirty="0">
                <a:latin typeface="Calibri" panose="020F0502020204030204"/>
                <a:cs typeface="Calibri" panose="020F0502020204030204"/>
              </a:rPr>
              <a:t>envelope</a:t>
            </a:r>
            <a:r>
              <a:rPr sz="32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0" dirty="0">
                <a:latin typeface="Calibri" panose="020F0502020204030204"/>
                <a:cs typeface="Calibri" panose="020F0502020204030204"/>
              </a:rPr>
              <a:t>schema </a:t>
            </a:r>
            <a:r>
              <a:rPr sz="3200" spc="-70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definition</a:t>
            </a:r>
            <a:r>
              <a:rPr sz="320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and</a:t>
            </a:r>
            <a:r>
              <a:rPr sz="3200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30" dirty="0">
                <a:latin typeface="Calibri" panose="020F0502020204030204"/>
                <a:cs typeface="Calibri" panose="020F0502020204030204"/>
              </a:rPr>
              <a:t>for</a:t>
            </a:r>
            <a:r>
              <a:rPr sz="320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the </a:t>
            </a:r>
            <a:r>
              <a:rPr sz="3200" spc="-15" dirty="0">
                <a:latin typeface="Calibri" panose="020F0502020204030204"/>
                <a:cs typeface="Calibri" panose="020F0502020204030204"/>
              </a:rPr>
              <a:t>schema</a:t>
            </a:r>
            <a:r>
              <a:rPr sz="3200" spc="4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definition</a:t>
            </a:r>
            <a:r>
              <a:rPr sz="32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of</a:t>
            </a:r>
            <a:r>
              <a:rPr sz="32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the </a:t>
            </a:r>
            <a:r>
              <a:rPr sz="320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0" dirty="0">
                <a:latin typeface="Calibri" panose="020F0502020204030204"/>
                <a:cs typeface="Calibri" panose="020F0502020204030204"/>
              </a:rPr>
              <a:t>encoding</a:t>
            </a:r>
            <a:r>
              <a:rPr sz="3200" spc="4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rules.</a:t>
            </a:r>
            <a:endParaRPr sz="3200">
              <a:latin typeface="Calibri" panose="020F0502020204030204"/>
              <a:cs typeface="Calibri" panose="020F0502020204030204"/>
            </a:endParaRPr>
          </a:p>
          <a:p>
            <a:pPr marL="356870" marR="518160" indent="-344805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3200" spc="-5" dirty="0">
                <a:latin typeface="Calibri" panose="020F0502020204030204"/>
                <a:cs typeface="Calibri" panose="020F0502020204030204"/>
              </a:rPr>
              <a:t>The</a:t>
            </a:r>
            <a:r>
              <a:rPr sz="32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i="1" spc="-5" dirty="0">
                <a:latin typeface="Calibri" panose="020F0502020204030204"/>
                <a:cs typeface="Calibri" panose="020F0502020204030204"/>
              </a:rPr>
              <a:t>OrderEntry</a:t>
            </a:r>
            <a:r>
              <a:rPr sz="3200" i="1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30" dirty="0">
                <a:latin typeface="Calibri" panose="020F0502020204030204"/>
                <a:cs typeface="Calibri" panose="020F0502020204030204"/>
              </a:rPr>
              <a:t>reference</a:t>
            </a:r>
            <a:r>
              <a:rPr sz="3200" spc="2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in</a:t>
            </a:r>
            <a:r>
              <a:rPr sz="32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the</a:t>
            </a:r>
            <a:r>
              <a:rPr sz="3200" spc="5" dirty="0">
                <a:latin typeface="Calibri" panose="020F0502020204030204"/>
                <a:cs typeface="Calibri" panose="020F0502020204030204"/>
              </a:rPr>
              <a:t> HTTP</a:t>
            </a:r>
            <a:r>
              <a:rPr sz="320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0" dirty="0">
                <a:latin typeface="Calibri" panose="020F0502020204030204"/>
                <a:cs typeface="Calibri" panose="020F0502020204030204"/>
              </a:rPr>
              <a:t>header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dirty="0">
                <a:latin typeface="Calibri" panose="020F0502020204030204"/>
                <a:cs typeface="Calibri" panose="020F0502020204030204"/>
              </a:rPr>
              <a:t>is </a:t>
            </a:r>
            <a:r>
              <a:rPr sz="3200" spc="-70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the </a:t>
            </a:r>
            <a:r>
              <a:rPr sz="3200" spc="-10" dirty="0">
                <a:latin typeface="Calibri" panose="020F0502020204030204"/>
                <a:cs typeface="Calibri" panose="020F0502020204030204"/>
              </a:rPr>
              <a:t>name</a:t>
            </a:r>
            <a:r>
              <a:rPr sz="3200" spc="3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0" dirty="0">
                <a:latin typeface="Calibri" panose="020F0502020204030204"/>
                <a:cs typeface="Calibri" panose="020F0502020204030204"/>
              </a:rPr>
              <a:t>of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 the</a:t>
            </a:r>
            <a:r>
              <a:rPr sz="32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30" dirty="0">
                <a:latin typeface="Calibri" panose="020F0502020204030204"/>
                <a:cs typeface="Calibri" panose="020F0502020204030204"/>
              </a:rPr>
              <a:t>program</a:t>
            </a:r>
            <a:r>
              <a:rPr sz="3200" spc="4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5" dirty="0">
                <a:latin typeface="Calibri" panose="020F0502020204030204"/>
                <a:cs typeface="Calibri" panose="020F0502020204030204"/>
              </a:rPr>
              <a:t>to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0" dirty="0">
                <a:latin typeface="Calibri" panose="020F0502020204030204"/>
                <a:cs typeface="Calibri" panose="020F0502020204030204"/>
              </a:rPr>
              <a:t>be</a:t>
            </a:r>
            <a:r>
              <a:rPr sz="32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35" dirty="0">
                <a:latin typeface="Calibri" panose="020F0502020204030204"/>
                <a:cs typeface="Calibri" panose="020F0502020204030204"/>
              </a:rPr>
              <a:t>invoked</a:t>
            </a:r>
            <a:r>
              <a:rPr sz="32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5" dirty="0">
                <a:latin typeface="Calibri" panose="020F0502020204030204"/>
                <a:cs typeface="Calibri" panose="020F0502020204030204"/>
              </a:rPr>
              <a:t>at</a:t>
            </a:r>
            <a:r>
              <a:rPr sz="320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the </a:t>
            </a:r>
            <a:r>
              <a:rPr sz="320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0" dirty="0">
                <a:latin typeface="Calibri" panose="020F0502020204030204"/>
                <a:cs typeface="Calibri" panose="020F0502020204030204"/>
              </a:rPr>
              <a:t>tutorialspoint.com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5" dirty="0">
                <a:latin typeface="Calibri" panose="020F0502020204030204"/>
                <a:cs typeface="Calibri" panose="020F0502020204030204"/>
              </a:rPr>
              <a:t>website.</a:t>
            </a:r>
            <a:endParaRPr sz="32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7340" y="908685"/>
            <a:ext cx="7965440" cy="398843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spc="-10" dirty="0">
                <a:latin typeface="Calibri" panose="020F0502020204030204"/>
                <a:cs typeface="Calibri" panose="020F0502020204030204"/>
              </a:rPr>
              <a:t>POST</a:t>
            </a:r>
            <a:r>
              <a:rPr sz="2000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/OrderEntry</a:t>
            </a:r>
            <a:r>
              <a:rPr sz="20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20" dirty="0">
                <a:latin typeface="Calibri" panose="020F0502020204030204"/>
                <a:cs typeface="Calibri" panose="020F0502020204030204"/>
              </a:rPr>
              <a:t>HTTP/1.1</a:t>
            </a:r>
            <a:endParaRPr sz="20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ct val="100000"/>
              </a:lnSpc>
            </a:pPr>
            <a:r>
              <a:rPr sz="2000" spc="-10" dirty="0">
                <a:latin typeface="Calibri" panose="020F0502020204030204"/>
                <a:cs typeface="Calibri" panose="020F0502020204030204"/>
              </a:rPr>
              <a:t>Host: </a:t>
            </a:r>
            <a:r>
              <a:rPr sz="2000" spc="-15" dirty="0">
                <a:latin typeface="Calibri" panose="020F0502020204030204"/>
                <a:cs typeface="Calibri" panose="020F0502020204030204"/>
                <a:hlinkClick r:id="rId1"/>
              </a:rPr>
              <a:t>www.tutorialspoint.com</a:t>
            </a:r>
            <a:endParaRPr sz="20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spc="-20" dirty="0">
                <a:latin typeface="Calibri" panose="020F0502020204030204"/>
                <a:cs typeface="Calibri" panose="020F0502020204030204"/>
              </a:rPr>
              <a:t>Content-Type:</a:t>
            </a:r>
            <a:r>
              <a:rPr sz="2000" spc="4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application/soap;</a:t>
            </a:r>
            <a:r>
              <a:rPr sz="2000" spc="8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charset="utf-8"</a:t>
            </a:r>
            <a:endParaRPr sz="20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ct val="100000"/>
              </a:lnSpc>
            </a:pPr>
            <a:r>
              <a:rPr sz="2000" spc="-15" dirty="0">
                <a:latin typeface="Calibri" panose="020F0502020204030204"/>
                <a:cs typeface="Calibri" panose="020F0502020204030204"/>
              </a:rPr>
              <a:t>Content-Length:</a:t>
            </a:r>
            <a:r>
              <a:rPr sz="2000" spc="2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nnnn</a:t>
            </a:r>
            <a:endParaRPr sz="2000">
              <a:latin typeface="Calibri" panose="020F0502020204030204"/>
              <a:cs typeface="Calibri" panose="020F0502020204030204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5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ct val="100000"/>
              </a:lnSpc>
            </a:pPr>
            <a:r>
              <a:rPr sz="2000" spc="-10" dirty="0">
                <a:latin typeface="Calibri" panose="020F0502020204030204"/>
                <a:cs typeface="Calibri" panose="020F0502020204030204"/>
              </a:rPr>
              <a:t>&lt;?xml</a:t>
            </a:r>
            <a:r>
              <a:rPr sz="2000" spc="2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20" dirty="0">
                <a:latin typeface="Calibri" panose="020F0502020204030204"/>
                <a:cs typeface="Calibri" panose="020F0502020204030204"/>
              </a:rPr>
              <a:t>version</a:t>
            </a:r>
            <a:r>
              <a:rPr sz="2000" spc="3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=</a:t>
            </a:r>
            <a:r>
              <a:rPr sz="20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"1.0"?&gt;</a:t>
            </a:r>
            <a:endParaRPr sz="20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ct val="100000"/>
              </a:lnSpc>
            </a:pPr>
            <a:r>
              <a:rPr sz="2000" spc="-15" dirty="0">
                <a:latin typeface="Calibri" panose="020F0502020204030204"/>
                <a:cs typeface="Calibri" panose="020F0502020204030204"/>
              </a:rPr>
              <a:t>&lt;SOAP-ENV:Envelope</a:t>
            </a:r>
            <a:endParaRPr sz="2000">
              <a:latin typeface="Calibri" panose="020F0502020204030204"/>
              <a:cs typeface="Calibri" panose="020F0502020204030204"/>
            </a:endParaRPr>
          </a:p>
          <a:p>
            <a:pPr marL="183515">
              <a:lnSpc>
                <a:spcPct val="100000"/>
              </a:lnSpc>
            </a:pPr>
            <a:r>
              <a:rPr sz="2000" spc="-10" dirty="0">
                <a:latin typeface="Calibri" panose="020F0502020204030204"/>
                <a:cs typeface="Calibri" panose="020F0502020204030204"/>
              </a:rPr>
              <a:t>xmlns:SOAP-ENV</a:t>
            </a:r>
            <a:r>
              <a:rPr sz="2000" spc="11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=</a:t>
            </a:r>
            <a:r>
              <a:rPr sz="20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5" dirty="0">
                <a:latin typeface="Calibri" panose="020F0502020204030204"/>
                <a:cs typeface="Calibri" panose="020F0502020204030204"/>
                <a:hlinkClick r:id="rId2"/>
              </a:rPr>
              <a:t>"h</a:t>
            </a:r>
            <a:r>
              <a:rPr sz="2000" spc="-15" dirty="0">
                <a:latin typeface="Calibri" panose="020F0502020204030204"/>
                <a:cs typeface="Calibri" panose="020F0502020204030204"/>
              </a:rPr>
              <a:t>t</a:t>
            </a:r>
            <a:r>
              <a:rPr sz="2000" spc="-15" dirty="0">
                <a:latin typeface="Calibri" panose="020F0502020204030204"/>
                <a:cs typeface="Calibri" panose="020F0502020204030204"/>
                <a:hlinkClick r:id="rId2"/>
              </a:rPr>
              <a:t>tp://www.w3.org/2001/12/soap-envelope</a:t>
            </a:r>
            <a:r>
              <a:rPr sz="2000" spc="-15" dirty="0">
                <a:latin typeface="Calibri" panose="020F0502020204030204"/>
                <a:cs typeface="Calibri" panose="020F0502020204030204"/>
              </a:rPr>
              <a:t>"</a:t>
            </a:r>
            <a:endParaRPr sz="2000">
              <a:latin typeface="Calibri" panose="020F0502020204030204"/>
              <a:cs typeface="Calibri" panose="020F0502020204030204"/>
            </a:endParaRPr>
          </a:p>
          <a:p>
            <a:pPr marL="183515">
              <a:lnSpc>
                <a:spcPct val="100000"/>
              </a:lnSpc>
              <a:spcBef>
                <a:spcPts val="5"/>
              </a:spcBef>
            </a:pPr>
            <a:r>
              <a:rPr sz="2000" spc="-10" dirty="0">
                <a:latin typeface="Calibri" panose="020F0502020204030204"/>
                <a:cs typeface="Calibri" panose="020F0502020204030204"/>
              </a:rPr>
              <a:t>SOAP-ENV:encodingStyle</a:t>
            </a:r>
            <a:r>
              <a:rPr sz="2000" spc="12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=</a:t>
            </a:r>
            <a:r>
              <a:rPr sz="20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"</a:t>
            </a:r>
            <a:r>
              <a:rPr sz="20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5" dirty="0">
                <a:latin typeface="Calibri" panose="020F0502020204030204"/>
                <a:cs typeface="Calibri" panose="020F0502020204030204"/>
                <a:hlinkClick r:id="rId3"/>
              </a:rPr>
              <a:t>http://www.w3.org/2001/12/soap-encoding"</a:t>
            </a:r>
            <a:r>
              <a:rPr sz="2000" spc="-15" dirty="0">
                <a:latin typeface="Calibri" panose="020F0502020204030204"/>
                <a:cs typeface="Calibri" panose="020F0502020204030204"/>
              </a:rPr>
              <a:t>&gt;</a:t>
            </a:r>
            <a:endParaRPr sz="2000">
              <a:latin typeface="Calibri" panose="020F0502020204030204"/>
              <a:cs typeface="Calibri" panose="020F0502020204030204"/>
            </a:endParaRPr>
          </a:p>
          <a:p>
            <a:pPr marL="183515">
              <a:lnSpc>
                <a:spcPct val="100000"/>
              </a:lnSpc>
            </a:pPr>
            <a:r>
              <a:rPr sz="2000" spc="-5" dirty="0">
                <a:latin typeface="Calibri" panose="020F0502020204030204"/>
                <a:cs typeface="Calibri" panose="020F0502020204030204"/>
              </a:rPr>
              <a:t>...</a:t>
            </a:r>
            <a:endParaRPr sz="2000">
              <a:latin typeface="Calibri" panose="020F0502020204030204"/>
              <a:cs typeface="Calibri" panose="020F0502020204030204"/>
            </a:endParaRPr>
          </a:p>
          <a:p>
            <a:pPr marL="183515">
              <a:lnSpc>
                <a:spcPct val="100000"/>
              </a:lnSpc>
            </a:pPr>
            <a:r>
              <a:rPr sz="2000" spc="-15" dirty="0">
                <a:latin typeface="Calibri" panose="020F0502020204030204"/>
                <a:cs typeface="Calibri" panose="020F0502020204030204"/>
              </a:rPr>
              <a:t>Message</a:t>
            </a:r>
            <a:r>
              <a:rPr sz="2000" spc="8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5" dirty="0">
                <a:latin typeface="Calibri" panose="020F0502020204030204"/>
                <a:cs typeface="Calibri" panose="020F0502020204030204"/>
              </a:rPr>
              <a:t>information</a:t>
            </a:r>
            <a:r>
              <a:rPr sz="2000" spc="3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5" dirty="0">
                <a:latin typeface="Calibri" panose="020F0502020204030204"/>
                <a:cs typeface="Calibri" panose="020F0502020204030204"/>
              </a:rPr>
              <a:t>goes</a:t>
            </a:r>
            <a:r>
              <a:rPr sz="200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5" dirty="0">
                <a:latin typeface="Calibri" panose="020F0502020204030204"/>
                <a:cs typeface="Calibri" panose="020F0502020204030204"/>
              </a:rPr>
              <a:t>here</a:t>
            </a:r>
            <a:endParaRPr sz="2000">
              <a:latin typeface="Calibri" panose="020F0502020204030204"/>
              <a:cs typeface="Calibri" panose="020F0502020204030204"/>
            </a:endParaRPr>
          </a:p>
          <a:p>
            <a:pPr marL="183515">
              <a:lnSpc>
                <a:spcPct val="100000"/>
              </a:lnSpc>
            </a:pPr>
            <a:r>
              <a:rPr sz="2000" spc="-5" dirty="0">
                <a:latin typeface="Calibri" panose="020F0502020204030204"/>
                <a:cs typeface="Calibri" panose="020F0502020204030204"/>
              </a:rPr>
              <a:t>...</a:t>
            </a:r>
            <a:endParaRPr sz="20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ct val="100000"/>
              </a:lnSpc>
            </a:pPr>
            <a:r>
              <a:rPr sz="2000" spc="-15" dirty="0">
                <a:latin typeface="Calibri" panose="020F0502020204030204"/>
                <a:cs typeface="Calibri" panose="020F0502020204030204"/>
              </a:rPr>
              <a:t>&lt;/SOAP-ENV:Envelope&gt;</a:t>
            </a:r>
            <a:endParaRPr sz="20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67557" y="83007"/>
            <a:ext cx="2901950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10" dirty="0"/>
              <a:t>SOAP</a:t>
            </a:r>
            <a:r>
              <a:rPr spc="-105" dirty="0"/>
              <a:t> </a:t>
            </a:r>
            <a:r>
              <a:rPr spc="-15" dirty="0"/>
              <a:t>request</a:t>
            </a:r>
            <a:endParaRPr spc="-15" dirty="0"/>
          </a:p>
        </p:txBody>
      </p:sp>
      <p:sp>
        <p:nvSpPr>
          <p:cNvPr id="3" name="object 3"/>
          <p:cNvSpPr txBox="1"/>
          <p:nvPr/>
        </p:nvSpPr>
        <p:spPr>
          <a:xfrm>
            <a:off x="231140" y="1285494"/>
            <a:ext cx="7131050" cy="44164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 panose="020F0502020204030204"/>
                <a:cs typeface="Calibri" panose="020F0502020204030204"/>
              </a:rPr>
              <a:t>POST</a:t>
            </a:r>
            <a:r>
              <a:rPr sz="18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10" dirty="0">
                <a:latin typeface="Calibri" panose="020F0502020204030204"/>
                <a:cs typeface="Calibri" panose="020F0502020204030204"/>
              </a:rPr>
              <a:t>/Quotation</a:t>
            </a:r>
            <a:r>
              <a:rPr sz="18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10" dirty="0">
                <a:latin typeface="Calibri" panose="020F0502020204030204"/>
                <a:cs typeface="Calibri" panose="020F0502020204030204"/>
              </a:rPr>
              <a:t>HTTP/1.0</a:t>
            </a:r>
            <a:endParaRPr sz="18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Calibri" panose="020F0502020204030204"/>
                <a:cs typeface="Calibri" panose="020F0502020204030204"/>
              </a:rPr>
              <a:t>Host:</a:t>
            </a:r>
            <a:r>
              <a:rPr sz="18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15" dirty="0">
                <a:latin typeface="Calibri" panose="020F0502020204030204"/>
                <a:cs typeface="Calibri" panose="020F0502020204030204"/>
                <a:hlinkClick r:id="rId1"/>
              </a:rPr>
              <a:t>www.xyz.org</a:t>
            </a:r>
            <a:endParaRPr sz="1800">
              <a:latin typeface="Calibri" panose="020F0502020204030204"/>
              <a:cs typeface="Calibri" panose="020F0502020204030204"/>
            </a:endParaRPr>
          </a:p>
          <a:p>
            <a:pPr marL="12700" marR="3493770">
              <a:lnSpc>
                <a:spcPct val="100000"/>
              </a:lnSpc>
            </a:pPr>
            <a:r>
              <a:rPr sz="1800" spc="-15" dirty="0">
                <a:latin typeface="Calibri" panose="020F0502020204030204"/>
                <a:cs typeface="Calibri" panose="020F0502020204030204"/>
              </a:rPr>
              <a:t>Content-Type:</a:t>
            </a:r>
            <a:r>
              <a:rPr sz="1800" spc="5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15" dirty="0">
                <a:latin typeface="Calibri" panose="020F0502020204030204"/>
                <a:cs typeface="Calibri" panose="020F0502020204030204"/>
              </a:rPr>
              <a:t>text/xml;</a:t>
            </a:r>
            <a:r>
              <a:rPr sz="1800" spc="3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10" dirty="0">
                <a:latin typeface="Calibri" panose="020F0502020204030204"/>
                <a:cs typeface="Calibri" panose="020F0502020204030204"/>
              </a:rPr>
              <a:t>charset</a:t>
            </a:r>
            <a:r>
              <a:rPr sz="18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=</a:t>
            </a:r>
            <a:r>
              <a:rPr sz="18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5" dirty="0">
                <a:latin typeface="Calibri" panose="020F0502020204030204"/>
                <a:cs typeface="Calibri" panose="020F0502020204030204"/>
              </a:rPr>
              <a:t>utf-8 </a:t>
            </a:r>
            <a:r>
              <a:rPr sz="1800" spc="-39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15" dirty="0">
                <a:latin typeface="Calibri" panose="020F0502020204030204"/>
                <a:cs typeface="Calibri" panose="020F0502020204030204"/>
              </a:rPr>
              <a:t>Content-Length:</a:t>
            </a:r>
            <a:r>
              <a:rPr sz="1800" spc="9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10" dirty="0">
                <a:latin typeface="Calibri" panose="020F0502020204030204"/>
                <a:cs typeface="Calibri" panose="020F0502020204030204"/>
              </a:rPr>
              <a:t>nnn</a:t>
            </a:r>
            <a:endParaRPr sz="1800">
              <a:latin typeface="Calibri" panose="020F0502020204030204"/>
              <a:cs typeface="Calibri" panose="020F0502020204030204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Calibri" panose="020F0502020204030204"/>
                <a:cs typeface="Calibri" panose="020F0502020204030204"/>
              </a:rPr>
              <a:t>&lt;?xml</a:t>
            </a:r>
            <a:r>
              <a:rPr sz="180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15" dirty="0">
                <a:latin typeface="Calibri" panose="020F0502020204030204"/>
                <a:cs typeface="Calibri" panose="020F0502020204030204"/>
              </a:rPr>
              <a:t>version</a:t>
            </a:r>
            <a:r>
              <a:rPr sz="18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=</a:t>
            </a:r>
            <a:r>
              <a:rPr sz="18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"1.0"?&gt;</a:t>
            </a:r>
            <a:endParaRPr sz="18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ct val="100000"/>
              </a:lnSpc>
            </a:pPr>
            <a:r>
              <a:rPr sz="1800" spc="-15" dirty="0">
                <a:latin typeface="Calibri" panose="020F0502020204030204"/>
                <a:cs typeface="Calibri" panose="020F0502020204030204"/>
              </a:rPr>
              <a:t>&lt;SOAP-ENV:Envelope</a:t>
            </a:r>
            <a:endParaRPr sz="1800">
              <a:latin typeface="Calibri" panose="020F0502020204030204"/>
              <a:cs typeface="Calibri" panose="020F0502020204030204"/>
            </a:endParaRPr>
          </a:p>
          <a:p>
            <a:pPr marL="170815">
              <a:lnSpc>
                <a:spcPct val="100000"/>
              </a:lnSpc>
              <a:spcBef>
                <a:spcPts val="5"/>
              </a:spcBef>
            </a:pPr>
            <a:r>
              <a:rPr sz="1800" spc="-10" dirty="0">
                <a:latin typeface="Calibri" panose="020F0502020204030204"/>
                <a:cs typeface="Calibri" panose="020F0502020204030204"/>
              </a:rPr>
              <a:t>xmlns:SOAP-ENV</a:t>
            </a:r>
            <a:r>
              <a:rPr sz="1800" spc="2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=</a:t>
            </a:r>
            <a:r>
              <a:rPr sz="18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10" dirty="0">
                <a:latin typeface="Calibri" panose="020F0502020204030204"/>
                <a:cs typeface="Calibri" panose="020F0502020204030204"/>
                <a:hlinkClick r:id="rId2"/>
              </a:rPr>
              <a:t>"h</a:t>
            </a:r>
            <a:r>
              <a:rPr sz="1800" spc="-10" dirty="0">
                <a:latin typeface="Calibri" panose="020F0502020204030204"/>
                <a:cs typeface="Calibri" panose="020F0502020204030204"/>
              </a:rPr>
              <a:t>t</a:t>
            </a:r>
            <a:r>
              <a:rPr sz="1800" spc="-10" dirty="0">
                <a:latin typeface="Calibri" panose="020F0502020204030204"/>
                <a:cs typeface="Calibri" panose="020F0502020204030204"/>
                <a:hlinkClick r:id="rId2"/>
              </a:rPr>
              <a:t>tp://www.w3.org/2001/12/soap-envelope</a:t>
            </a:r>
            <a:r>
              <a:rPr sz="1800" spc="-10" dirty="0">
                <a:latin typeface="Calibri" panose="020F0502020204030204"/>
                <a:cs typeface="Calibri" panose="020F0502020204030204"/>
              </a:rPr>
              <a:t>"</a:t>
            </a:r>
            <a:endParaRPr sz="1800">
              <a:latin typeface="Calibri" panose="020F0502020204030204"/>
              <a:cs typeface="Calibri" panose="020F0502020204030204"/>
            </a:endParaRPr>
          </a:p>
          <a:p>
            <a:pPr marL="170815">
              <a:lnSpc>
                <a:spcPct val="100000"/>
              </a:lnSpc>
            </a:pPr>
            <a:r>
              <a:rPr sz="1800" spc="-10" dirty="0">
                <a:latin typeface="Calibri" panose="020F0502020204030204"/>
                <a:cs typeface="Calibri" panose="020F0502020204030204"/>
              </a:rPr>
              <a:t>SOAP-ENV:encodingStyle</a:t>
            </a:r>
            <a:r>
              <a:rPr sz="1800" spc="7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=</a:t>
            </a:r>
            <a:r>
              <a:rPr sz="18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10" dirty="0">
                <a:latin typeface="Calibri" panose="020F0502020204030204"/>
                <a:cs typeface="Calibri" panose="020F0502020204030204"/>
                <a:hlinkClick r:id="rId3"/>
              </a:rPr>
              <a:t>"h</a:t>
            </a:r>
            <a:r>
              <a:rPr sz="1800" spc="-10" dirty="0">
                <a:latin typeface="Calibri" panose="020F0502020204030204"/>
                <a:cs typeface="Calibri" panose="020F0502020204030204"/>
              </a:rPr>
              <a:t>t</a:t>
            </a:r>
            <a:r>
              <a:rPr sz="1800" spc="-10" dirty="0">
                <a:latin typeface="Calibri" panose="020F0502020204030204"/>
                <a:cs typeface="Calibri" panose="020F0502020204030204"/>
                <a:hlinkClick r:id="rId3"/>
              </a:rPr>
              <a:t>tp://www.w3.org/2001/12/soap-encoding</a:t>
            </a:r>
            <a:r>
              <a:rPr sz="1800" spc="-10" dirty="0">
                <a:latin typeface="Calibri" panose="020F0502020204030204"/>
                <a:cs typeface="Calibri" panose="020F0502020204030204"/>
              </a:rPr>
              <a:t>"&gt;</a:t>
            </a:r>
            <a:endParaRPr sz="1800">
              <a:latin typeface="Calibri" panose="020F0502020204030204"/>
              <a:cs typeface="Calibri" panose="020F0502020204030204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>
              <a:latin typeface="Calibri" panose="020F0502020204030204"/>
              <a:cs typeface="Calibri" panose="020F0502020204030204"/>
            </a:endParaRPr>
          </a:p>
          <a:p>
            <a:pPr marL="170815">
              <a:lnSpc>
                <a:spcPct val="100000"/>
              </a:lnSpc>
            </a:pPr>
            <a:r>
              <a:rPr sz="1800" spc="-10" dirty="0">
                <a:latin typeface="Calibri" panose="020F0502020204030204"/>
                <a:cs typeface="Calibri" panose="020F0502020204030204"/>
              </a:rPr>
              <a:t>&lt;SOAP-ENV:Body</a:t>
            </a:r>
            <a:r>
              <a:rPr sz="180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10" dirty="0">
                <a:latin typeface="Calibri" panose="020F0502020204030204"/>
                <a:cs typeface="Calibri" panose="020F0502020204030204"/>
              </a:rPr>
              <a:t>xmlns:m</a:t>
            </a:r>
            <a:r>
              <a:rPr sz="18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=</a:t>
            </a:r>
            <a:r>
              <a:rPr sz="18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10" dirty="0">
                <a:latin typeface="Calibri" panose="020F0502020204030204"/>
                <a:cs typeface="Calibri" panose="020F0502020204030204"/>
                <a:hlinkClick r:id="rId4"/>
              </a:rPr>
              <a:t>"h</a:t>
            </a:r>
            <a:r>
              <a:rPr sz="1800" spc="-10" dirty="0">
                <a:latin typeface="Calibri" panose="020F0502020204030204"/>
                <a:cs typeface="Calibri" panose="020F0502020204030204"/>
              </a:rPr>
              <a:t>t</a:t>
            </a:r>
            <a:r>
              <a:rPr sz="1800" spc="-10" dirty="0">
                <a:latin typeface="Calibri" panose="020F0502020204030204"/>
                <a:cs typeface="Calibri" panose="020F0502020204030204"/>
                <a:hlinkClick r:id="rId4"/>
              </a:rPr>
              <a:t>tp://www.xyz.org/quotations</a:t>
            </a:r>
            <a:r>
              <a:rPr sz="1800" spc="-10" dirty="0">
                <a:latin typeface="Calibri" panose="020F0502020204030204"/>
                <a:cs typeface="Calibri" panose="020F0502020204030204"/>
              </a:rPr>
              <a:t>"&gt;</a:t>
            </a:r>
            <a:endParaRPr sz="1800">
              <a:latin typeface="Calibri" panose="020F0502020204030204"/>
              <a:cs typeface="Calibri" panose="020F0502020204030204"/>
            </a:endParaRPr>
          </a:p>
          <a:p>
            <a:pPr marL="326390">
              <a:lnSpc>
                <a:spcPct val="100000"/>
              </a:lnSpc>
            </a:pPr>
            <a:r>
              <a:rPr sz="1800" spc="-10" dirty="0">
                <a:latin typeface="Calibri" panose="020F0502020204030204"/>
                <a:cs typeface="Calibri" panose="020F0502020204030204"/>
              </a:rPr>
              <a:t>&lt;m:GetQuotation&gt;</a:t>
            </a:r>
            <a:endParaRPr sz="1800">
              <a:latin typeface="Calibri" panose="020F0502020204030204"/>
              <a:cs typeface="Calibri" panose="020F0502020204030204"/>
            </a:endParaRPr>
          </a:p>
          <a:p>
            <a:pPr marL="485140">
              <a:lnSpc>
                <a:spcPct val="100000"/>
              </a:lnSpc>
              <a:spcBef>
                <a:spcPts val="5"/>
              </a:spcBef>
            </a:pPr>
            <a:r>
              <a:rPr sz="1800" spc="-10" dirty="0">
                <a:latin typeface="Calibri" panose="020F0502020204030204"/>
                <a:cs typeface="Calibri" panose="020F0502020204030204"/>
              </a:rPr>
              <a:t>&lt;m:QuotationsName&gt;MiscroSoft&lt;/m:QuotationsName&gt;</a:t>
            </a:r>
            <a:endParaRPr sz="1800">
              <a:latin typeface="Calibri" panose="020F0502020204030204"/>
              <a:cs typeface="Calibri" panose="020F0502020204030204"/>
            </a:endParaRPr>
          </a:p>
          <a:p>
            <a:pPr marL="326390">
              <a:lnSpc>
                <a:spcPct val="100000"/>
              </a:lnSpc>
            </a:pPr>
            <a:r>
              <a:rPr sz="1800" spc="-10" dirty="0">
                <a:latin typeface="Calibri" panose="020F0502020204030204"/>
                <a:cs typeface="Calibri" panose="020F0502020204030204"/>
              </a:rPr>
              <a:t>&lt;/m:GetQuotation&gt;</a:t>
            </a:r>
            <a:endParaRPr sz="1800">
              <a:latin typeface="Calibri" panose="020F0502020204030204"/>
              <a:cs typeface="Calibri" panose="020F0502020204030204"/>
            </a:endParaRPr>
          </a:p>
          <a:p>
            <a:pPr marR="4980305" algn="ctr">
              <a:lnSpc>
                <a:spcPct val="100000"/>
              </a:lnSpc>
            </a:pPr>
            <a:r>
              <a:rPr sz="1800" spc="-10" dirty="0">
                <a:latin typeface="Calibri" panose="020F0502020204030204"/>
                <a:cs typeface="Calibri" panose="020F0502020204030204"/>
              </a:rPr>
              <a:t>&lt;/SOAP-ENV:Body&gt;</a:t>
            </a:r>
            <a:endParaRPr sz="1800">
              <a:latin typeface="Calibri" panose="020F0502020204030204"/>
              <a:cs typeface="Calibri" panose="020F0502020204030204"/>
            </a:endParaRPr>
          </a:p>
          <a:p>
            <a:pPr marR="4918710" algn="ctr">
              <a:lnSpc>
                <a:spcPct val="100000"/>
              </a:lnSpc>
            </a:pPr>
            <a:r>
              <a:rPr sz="1800" spc="-10" dirty="0">
                <a:latin typeface="Calibri" panose="020F0502020204030204"/>
                <a:cs typeface="Calibri" panose="020F0502020204030204"/>
              </a:rPr>
              <a:t>&lt;/SOAP-ENV:Envelope&gt;</a:t>
            </a:r>
            <a:endParaRPr sz="18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11855" y="83007"/>
            <a:ext cx="3211830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10" dirty="0"/>
              <a:t>SOAP</a:t>
            </a:r>
            <a:r>
              <a:rPr spc="-90" dirty="0"/>
              <a:t> </a:t>
            </a:r>
            <a:r>
              <a:rPr spc="-5" dirty="0"/>
              <a:t>response</a:t>
            </a:r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231140" y="1313510"/>
            <a:ext cx="7131050" cy="4142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 panose="020F0502020204030204"/>
                <a:cs typeface="Calibri" panose="020F0502020204030204"/>
              </a:rPr>
              <a:t>HTTP/1.0</a:t>
            </a:r>
            <a:r>
              <a:rPr sz="1800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200</a:t>
            </a:r>
            <a:r>
              <a:rPr sz="18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OK</a:t>
            </a:r>
            <a:endParaRPr sz="18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15" dirty="0">
                <a:latin typeface="Calibri" panose="020F0502020204030204"/>
                <a:cs typeface="Calibri" panose="020F0502020204030204"/>
              </a:rPr>
              <a:t>Content-Type:</a:t>
            </a:r>
            <a:r>
              <a:rPr sz="1800" spc="5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15" dirty="0">
                <a:latin typeface="Calibri" panose="020F0502020204030204"/>
                <a:cs typeface="Calibri" panose="020F0502020204030204"/>
              </a:rPr>
              <a:t>text/xml;</a:t>
            </a:r>
            <a:r>
              <a:rPr sz="1800" spc="4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10" dirty="0">
                <a:latin typeface="Calibri" panose="020F0502020204030204"/>
                <a:cs typeface="Calibri" panose="020F0502020204030204"/>
              </a:rPr>
              <a:t>charset</a:t>
            </a:r>
            <a:r>
              <a:rPr sz="18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=</a:t>
            </a:r>
            <a:r>
              <a:rPr sz="18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5" dirty="0">
                <a:latin typeface="Calibri" panose="020F0502020204030204"/>
                <a:cs typeface="Calibri" panose="020F0502020204030204"/>
              </a:rPr>
              <a:t>utf-8</a:t>
            </a:r>
            <a:endParaRPr sz="18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ct val="100000"/>
              </a:lnSpc>
            </a:pPr>
            <a:r>
              <a:rPr sz="1800" spc="-15" dirty="0">
                <a:latin typeface="Calibri" panose="020F0502020204030204"/>
                <a:cs typeface="Calibri" panose="020F0502020204030204"/>
              </a:rPr>
              <a:t>Content-Length:</a:t>
            </a:r>
            <a:r>
              <a:rPr sz="1800" spc="7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15" dirty="0">
                <a:latin typeface="Calibri" panose="020F0502020204030204"/>
                <a:cs typeface="Calibri" panose="020F0502020204030204"/>
              </a:rPr>
              <a:t>nnn</a:t>
            </a:r>
            <a:endParaRPr sz="1800">
              <a:latin typeface="Calibri" panose="020F0502020204030204"/>
              <a:cs typeface="Calibri" panose="020F0502020204030204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Calibri" panose="020F0502020204030204"/>
                <a:cs typeface="Calibri" panose="020F0502020204030204"/>
              </a:rPr>
              <a:t>&lt;?xml</a:t>
            </a:r>
            <a:r>
              <a:rPr sz="180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15" dirty="0">
                <a:latin typeface="Calibri" panose="020F0502020204030204"/>
                <a:cs typeface="Calibri" panose="020F0502020204030204"/>
              </a:rPr>
              <a:t>version</a:t>
            </a:r>
            <a:r>
              <a:rPr sz="18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=</a:t>
            </a:r>
            <a:r>
              <a:rPr sz="18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"1.0"?&gt;</a:t>
            </a:r>
            <a:endParaRPr sz="18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ct val="100000"/>
              </a:lnSpc>
            </a:pPr>
            <a:r>
              <a:rPr sz="1800" spc="-15" dirty="0">
                <a:latin typeface="Calibri" panose="020F0502020204030204"/>
                <a:cs typeface="Calibri" panose="020F0502020204030204"/>
              </a:rPr>
              <a:t>&lt;SOAP-ENV:Envelope</a:t>
            </a:r>
            <a:endParaRPr sz="1800">
              <a:latin typeface="Calibri" panose="020F0502020204030204"/>
              <a:cs typeface="Calibri" panose="020F0502020204030204"/>
            </a:endParaRPr>
          </a:p>
          <a:p>
            <a:pPr marL="170815">
              <a:lnSpc>
                <a:spcPct val="100000"/>
              </a:lnSpc>
            </a:pPr>
            <a:r>
              <a:rPr sz="1800" spc="-10" dirty="0">
                <a:latin typeface="Calibri" panose="020F0502020204030204"/>
                <a:cs typeface="Calibri" panose="020F0502020204030204"/>
              </a:rPr>
              <a:t>xmlns:SOAP-ENV</a:t>
            </a:r>
            <a:r>
              <a:rPr sz="1800" spc="2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=</a:t>
            </a:r>
            <a:r>
              <a:rPr sz="18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10" dirty="0">
                <a:latin typeface="Calibri" panose="020F0502020204030204"/>
                <a:cs typeface="Calibri" panose="020F0502020204030204"/>
                <a:hlinkClick r:id="rId1"/>
              </a:rPr>
              <a:t>"h</a:t>
            </a:r>
            <a:r>
              <a:rPr sz="1800" spc="-10" dirty="0">
                <a:latin typeface="Calibri" panose="020F0502020204030204"/>
                <a:cs typeface="Calibri" panose="020F0502020204030204"/>
              </a:rPr>
              <a:t>t</a:t>
            </a:r>
            <a:r>
              <a:rPr sz="1800" spc="-10" dirty="0">
                <a:latin typeface="Calibri" panose="020F0502020204030204"/>
                <a:cs typeface="Calibri" panose="020F0502020204030204"/>
                <a:hlinkClick r:id="rId1"/>
              </a:rPr>
              <a:t>tp://www.w3.org/2001/12/soap-envelope</a:t>
            </a:r>
            <a:r>
              <a:rPr sz="1800" spc="-10" dirty="0">
                <a:latin typeface="Calibri" panose="020F0502020204030204"/>
                <a:cs typeface="Calibri" panose="020F0502020204030204"/>
              </a:rPr>
              <a:t>"</a:t>
            </a:r>
            <a:endParaRPr sz="1800">
              <a:latin typeface="Calibri" panose="020F0502020204030204"/>
              <a:cs typeface="Calibri" panose="020F0502020204030204"/>
            </a:endParaRPr>
          </a:p>
          <a:p>
            <a:pPr marL="170815">
              <a:lnSpc>
                <a:spcPct val="100000"/>
              </a:lnSpc>
            </a:pPr>
            <a:r>
              <a:rPr sz="1800" spc="-10" dirty="0">
                <a:latin typeface="Calibri" panose="020F0502020204030204"/>
                <a:cs typeface="Calibri" panose="020F0502020204030204"/>
              </a:rPr>
              <a:t>SOAP-ENV:encodingStyle</a:t>
            </a:r>
            <a:r>
              <a:rPr sz="1800" spc="6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=</a:t>
            </a:r>
            <a:r>
              <a:rPr sz="18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10" dirty="0">
                <a:latin typeface="Calibri" panose="020F0502020204030204"/>
                <a:cs typeface="Calibri" panose="020F0502020204030204"/>
                <a:hlinkClick r:id="rId2"/>
              </a:rPr>
              <a:t>"h</a:t>
            </a:r>
            <a:r>
              <a:rPr sz="1800" spc="-10" dirty="0">
                <a:latin typeface="Calibri" panose="020F0502020204030204"/>
                <a:cs typeface="Calibri" panose="020F0502020204030204"/>
              </a:rPr>
              <a:t>t</a:t>
            </a:r>
            <a:r>
              <a:rPr sz="1800" spc="-10" dirty="0">
                <a:latin typeface="Calibri" panose="020F0502020204030204"/>
                <a:cs typeface="Calibri" panose="020F0502020204030204"/>
                <a:hlinkClick r:id="rId2"/>
              </a:rPr>
              <a:t>tp://www.w3.org/2001/12/soap-encoding</a:t>
            </a:r>
            <a:r>
              <a:rPr sz="1800" spc="-10" dirty="0">
                <a:latin typeface="Calibri" panose="020F0502020204030204"/>
                <a:cs typeface="Calibri" panose="020F0502020204030204"/>
              </a:rPr>
              <a:t>"&gt;</a:t>
            </a:r>
            <a:endParaRPr sz="1800">
              <a:latin typeface="Calibri" panose="020F0502020204030204"/>
              <a:cs typeface="Calibri" panose="020F0502020204030204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>
              <a:latin typeface="Calibri" panose="020F0502020204030204"/>
              <a:cs typeface="Calibri" panose="020F0502020204030204"/>
            </a:endParaRPr>
          </a:p>
          <a:p>
            <a:pPr marL="170815">
              <a:lnSpc>
                <a:spcPct val="100000"/>
              </a:lnSpc>
            </a:pPr>
            <a:r>
              <a:rPr sz="1800" spc="-10" dirty="0">
                <a:latin typeface="Calibri" panose="020F0502020204030204"/>
                <a:cs typeface="Calibri" panose="020F0502020204030204"/>
              </a:rPr>
              <a:t>&lt;SOAP-ENV:Body</a:t>
            </a:r>
            <a:r>
              <a:rPr sz="180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10" dirty="0">
                <a:latin typeface="Calibri" panose="020F0502020204030204"/>
                <a:cs typeface="Calibri" panose="020F0502020204030204"/>
              </a:rPr>
              <a:t>xmlns:m</a:t>
            </a:r>
            <a:r>
              <a:rPr sz="18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=</a:t>
            </a:r>
            <a:r>
              <a:rPr sz="18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10" dirty="0">
                <a:latin typeface="Calibri" panose="020F0502020204030204"/>
                <a:cs typeface="Calibri" panose="020F0502020204030204"/>
                <a:hlinkClick r:id="rId3"/>
              </a:rPr>
              <a:t>"h</a:t>
            </a:r>
            <a:r>
              <a:rPr sz="1800" spc="-10" dirty="0">
                <a:latin typeface="Calibri" panose="020F0502020204030204"/>
                <a:cs typeface="Calibri" panose="020F0502020204030204"/>
              </a:rPr>
              <a:t>t</a:t>
            </a:r>
            <a:r>
              <a:rPr sz="1800" spc="-10" dirty="0">
                <a:latin typeface="Calibri" panose="020F0502020204030204"/>
                <a:cs typeface="Calibri" panose="020F0502020204030204"/>
                <a:hlinkClick r:id="rId3"/>
              </a:rPr>
              <a:t>tp://www.xyz.org/quotation</a:t>
            </a:r>
            <a:r>
              <a:rPr sz="1800" spc="-10" dirty="0">
                <a:latin typeface="Calibri" panose="020F0502020204030204"/>
                <a:cs typeface="Calibri" panose="020F0502020204030204"/>
              </a:rPr>
              <a:t>"&gt;</a:t>
            </a:r>
            <a:endParaRPr sz="1800">
              <a:latin typeface="Calibri" panose="020F0502020204030204"/>
              <a:cs typeface="Calibri" panose="020F0502020204030204"/>
            </a:endParaRPr>
          </a:p>
          <a:p>
            <a:pPr marL="326390">
              <a:lnSpc>
                <a:spcPct val="100000"/>
              </a:lnSpc>
              <a:spcBef>
                <a:spcPts val="5"/>
              </a:spcBef>
            </a:pPr>
            <a:r>
              <a:rPr sz="1800" spc="-10" dirty="0">
                <a:latin typeface="Calibri" panose="020F0502020204030204"/>
                <a:cs typeface="Calibri" panose="020F0502020204030204"/>
              </a:rPr>
              <a:t>&lt;m:GetQuotationResponse&gt;</a:t>
            </a:r>
            <a:endParaRPr sz="1800">
              <a:latin typeface="Calibri" panose="020F0502020204030204"/>
              <a:cs typeface="Calibri" panose="020F0502020204030204"/>
            </a:endParaRPr>
          </a:p>
          <a:p>
            <a:pPr marL="485140">
              <a:lnSpc>
                <a:spcPct val="100000"/>
              </a:lnSpc>
            </a:pPr>
            <a:r>
              <a:rPr sz="1800" spc="-10" dirty="0">
                <a:latin typeface="Calibri" panose="020F0502020204030204"/>
                <a:cs typeface="Calibri" panose="020F0502020204030204"/>
              </a:rPr>
              <a:t>&lt;m:Quotation&gt;Here</a:t>
            </a:r>
            <a:r>
              <a:rPr sz="1800" spc="5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5" dirty="0">
                <a:latin typeface="Calibri" panose="020F0502020204030204"/>
                <a:cs typeface="Calibri" panose="020F0502020204030204"/>
              </a:rPr>
              <a:t>is</a:t>
            </a:r>
            <a:r>
              <a:rPr sz="18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5" dirty="0">
                <a:latin typeface="Calibri" panose="020F0502020204030204"/>
                <a:cs typeface="Calibri" panose="020F0502020204030204"/>
              </a:rPr>
              <a:t>the</a:t>
            </a:r>
            <a:r>
              <a:rPr sz="18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10" dirty="0">
                <a:latin typeface="Calibri" panose="020F0502020204030204"/>
                <a:cs typeface="Calibri" panose="020F0502020204030204"/>
              </a:rPr>
              <a:t>quotation&lt;/m:Quotation&gt;</a:t>
            </a:r>
            <a:endParaRPr sz="1800">
              <a:latin typeface="Calibri" panose="020F0502020204030204"/>
              <a:cs typeface="Calibri" panose="020F0502020204030204"/>
            </a:endParaRPr>
          </a:p>
          <a:p>
            <a:pPr marL="326390">
              <a:lnSpc>
                <a:spcPct val="100000"/>
              </a:lnSpc>
            </a:pPr>
            <a:r>
              <a:rPr sz="1800" spc="-10" dirty="0">
                <a:latin typeface="Calibri" panose="020F0502020204030204"/>
                <a:cs typeface="Calibri" panose="020F0502020204030204"/>
              </a:rPr>
              <a:t>&lt;/m:GetQuotationResponse&gt;</a:t>
            </a:r>
            <a:endParaRPr sz="1800">
              <a:latin typeface="Calibri" panose="020F0502020204030204"/>
              <a:cs typeface="Calibri" panose="020F0502020204030204"/>
            </a:endParaRPr>
          </a:p>
          <a:p>
            <a:pPr marR="4980305" algn="ctr">
              <a:lnSpc>
                <a:spcPct val="100000"/>
              </a:lnSpc>
            </a:pPr>
            <a:r>
              <a:rPr sz="1800" spc="-10" dirty="0">
                <a:latin typeface="Calibri" panose="020F0502020204030204"/>
                <a:cs typeface="Calibri" panose="020F0502020204030204"/>
              </a:rPr>
              <a:t>&lt;/SOAP-ENV:Body&gt;</a:t>
            </a:r>
            <a:endParaRPr sz="1800">
              <a:latin typeface="Calibri" panose="020F0502020204030204"/>
              <a:cs typeface="Calibri" panose="020F0502020204030204"/>
            </a:endParaRPr>
          </a:p>
          <a:p>
            <a:pPr marR="4918710" algn="ctr">
              <a:lnSpc>
                <a:spcPct val="100000"/>
              </a:lnSpc>
            </a:pPr>
            <a:r>
              <a:rPr sz="1800" spc="-15" dirty="0">
                <a:latin typeface="Calibri" panose="020F0502020204030204"/>
                <a:cs typeface="Calibri" panose="020F0502020204030204"/>
              </a:rPr>
              <a:t>&lt;/SOAP-ENV:Envelope&gt;</a:t>
            </a:r>
            <a:endParaRPr sz="18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64634" y="2782011"/>
            <a:ext cx="1017905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b="1" spc="-5" dirty="0">
                <a:latin typeface="Calibri" panose="020F0502020204030204"/>
                <a:cs typeface="Calibri" panose="020F0502020204030204"/>
              </a:rPr>
              <a:t>END</a:t>
            </a:r>
            <a:endParaRPr sz="44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8644" y="1500962"/>
            <a:ext cx="3988435" cy="6343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0" spc="-5" dirty="0">
                <a:latin typeface="Courier New" panose="02070309020205020404"/>
                <a:cs typeface="Courier New" panose="02070309020205020404"/>
              </a:rPr>
              <a:t>var</a:t>
            </a:r>
            <a:r>
              <a:rPr sz="2000" b="0" spc="-45" dirty="0">
                <a:latin typeface="Courier New" panose="02070309020205020404"/>
                <a:cs typeface="Courier New" panose="02070309020205020404"/>
              </a:rPr>
              <a:t> </a:t>
            </a:r>
            <a:r>
              <a:rPr sz="2000" b="0" spc="-5" dirty="0">
                <a:latin typeface="Courier New" panose="02070309020205020404"/>
                <a:cs typeface="Courier New" panose="02070309020205020404"/>
              </a:rPr>
              <a:t>xmlhttp;</a:t>
            </a:r>
            <a:endParaRPr sz="2000">
              <a:latin typeface="Courier New" panose="02070309020205020404"/>
              <a:cs typeface="Courier New" panose="02070309020205020404"/>
            </a:endParaRPr>
          </a:p>
          <a:p>
            <a:pPr marL="12700">
              <a:lnSpc>
                <a:spcPct val="100000"/>
              </a:lnSpc>
            </a:pPr>
            <a:r>
              <a:rPr sz="2000" b="0" spc="-5" dirty="0">
                <a:latin typeface="Courier New" panose="02070309020205020404"/>
                <a:cs typeface="Courier New" panose="02070309020205020404"/>
              </a:rPr>
              <a:t>if</a:t>
            </a:r>
            <a:r>
              <a:rPr sz="2000" b="0" spc="-70" dirty="0">
                <a:latin typeface="Courier New" panose="02070309020205020404"/>
                <a:cs typeface="Courier New" panose="02070309020205020404"/>
              </a:rPr>
              <a:t> </a:t>
            </a:r>
            <a:r>
              <a:rPr sz="2000" b="0" spc="-5" dirty="0">
                <a:latin typeface="Courier New" panose="02070309020205020404"/>
                <a:cs typeface="Courier New" panose="02070309020205020404"/>
              </a:rPr>
              <a:t>(window.XMLHttpRequest)</a:t>
            </a:r>
            <a:endParaRPr sz="2000">
              <a:latin typeface="Courier New" panose="02070309020205020404"/>
              <a:cs typeface="Courier New" panose="02070309020205020404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8644" y="2113864"/>
            <a:ext cx="7702550" cy="2159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22885">
              <a:lnSpc>
                <a:spcPct val="100000"/>
              </a:lnSpc>
              <a:spcBef>
                <a:spcPts val="95"/>
              </a:spcBef>
            </a:pPr>
            <a:r>
              <a:rPr sz="2000" spc="-5" dirty="0">
                <a:latin typeface="Courier New" panose="02070309020205020404"/>
                <a:cs typeface="Courier New" panose="02070309020205020404"/>
              </a:rPr>
              <a:t>{// code for IE7+, Firefox, Chrome, Opera, Safari</a:t>
            </a:r>
            <a:endParaRPr sz="2000">
              <a:latin typeface="Courier New" panose="02070309020205020404"/>
              <a:cs typeface="Courier New" panose="02070309020205020404"/>
            </a:endParaRPr>
          </a:p>
          <a:p>
            <a:pPr marL="222885">
              <a:lnSpc>
                <a:spcPct val="100000"/>
              </a:lnSpc>
            </a:pPr>
            <a:r>
              <a:rPr sz="2000" spc="-5" dirty="0">
                <a:latin typeface="Courier New" panose="02070309020205020404"/>
                <a:cs typeface="Courier New" panose="02070309020205020404"/>
              </a:rPr>
              <a:t>xmlhttp=new</a:t>
            </a:r>
            <a:r>
              <a:rPr sz="2000" spc="-50" dirty="0">
                <a:latin typeface="Courier New" panose="02070309020205020404"/>
                <a:cs typeface="Courier New" panose="02070309020205020404"/>
              </a:rPr>
              <a:t> </a:t>
            </a:r>
            <a:r>
              <a:rPr sz="2000" spc="-5" dirty="0">
                <a:latin typeface="Courier New" panose="02070309020205020404"/>
                <a:cs typeface="Courier New" panose="02070309020205020404"/>
              </a:rPr>
              <a:t>XMLHttpRequest();</a:t>
            </a:r>
            <a:endParaRPr sz="2000">
              <a:latin typeface="Courier New" panose="02070309020205020404"/>
              <a:cs typeface="Courier New" panose="02070309020205020404"/>
            </a:endParaRPr>
          </a:p>
          <a:p>
            <a:pPr marR="7096760" algn="ctr">
              <a:lnSpc>
                <a:spcPts val="2390"/>
              </a:lnSpc>
            </a:pPr>
            <a:r>
              <a:rPr sz="2000" spc="-5" dirty="0">
                <a:latin typeface="Courier New" panose="02070309020205020404"/>
                <a:cs typeface="Courier New" panose="02070309020205020404"/>
              </a:rPr>
              <a:t>}</a:t>
            </a:r>
            <a:endParaRPr sz="2000">
              <a:latin typeface="Courier New" panose="02070309020205020404"/>
              <a:cs typeface="Courier New" panose="02070309020205020404"/>
            </a:endParaRPr>
          </a:p>
          <a:p>
            <a:pPr marR="7059295" algn="ctr">
              <a:lnSpc>
                <a:spcPts val="2390"/>
              </a:lnSpc>
            </a:pPr>
            <a:r>
              <a:rPr sz="2000" spc="-5" dirty="0">
                <a:latin typeface="Courier New" panose="02070309020205020404"/>
                <a:cs typeface="Courier New" panose="02070309020205020404"/>
              </a:rPr>
              <a:t>else</a:t>
            </a:r>
            <a:endParaRPr sz="2000">
              <a:latin typeface="Courier New" panose="02070309020205020404"/>
              <a:cs typeface="Courier New" panose="02070309020205020404"/>
            </a:endParaRPr>
          </a:p>
          <a:p>
            <a:pPr marL="222885">
              <a:lnSpc>
                <a:spcPct val="100000"/>
              </a:lnSpc>
              <a:spcBef>
                <a:spcPts val="25"/>
              </a:spcBef>
            </a:pPr>
            <a:r>
              <a:rPr sz="2000" spc="-5" dirty="0">
                <a:latin typeface="Courier New" panose="02070309020205020404"/>
                <a:cs typeface="Courier New" panose="02070309020205020404"/>
              </a:rPr>
              <a:t>{//</a:t>
            </a:r>
            <a:r>
              <a:rPr sz="2000" spc="-25" dirty="0">
                <a:latin typeface="Courier New" panose="02070309020205020404"/>
                <a:cs typeface="Courier New" panose="02070309020205020404"/>
              </a:rPr>
              <a:t> </a:t>
            </a:r>
            <a:r>
              <a:rPr sz="2000" spc="-5" dirty="0">
                <a:latin typeface="Courier New" panose="02070309020205020404"/>
                <a:cs typeface="Courier New" panose="02070309020205020404"/>
              </a:rPr>
              <a:t>code</a:t>
            </a:r>
            <a:r>
              <a:rPr sz="2000" spc="-20" dirty="0">
                <a:latin typeface="Courier New" panose="02070309020205020404"/>
                <a:cs typeface="Courier New" panose="02070309020205020404"/>
              </a:rPr>
              <a:t> </a:t>
            </a:r>
            <a:r>
              <a:rPr sz="2000" spc="-5" dirty="0">
                <a:latin typeface="Courier New" panose="02070309020205020404"/>
                <a:cs typeface="Courier New" panose="02070309020205020404"/>
              </a:rPr>
              <a:t>for</a:t>
            </a:r>
            <a:r>
              <a:rPr sz="2000" spc="-20" dirty="0">
                <a:latin typeface="Courier New" panose="02070309020205020404"/>
                <a:cs typeface="Courier New" panose="02070309020205020404"/>
              </a:rPr>
              <a:t> </a:t>
            </a:r>
            <a:r>
              <a:rPr sz="2000" spc="-5" dirty="0">
                <a:latin typeface="Courier New" panose="02070309020205020404"/>
                <a:cs typeface="Courier New" panose="02070309020205020404"/>
              </a:rPr>
              <a:t>IE6,</a:t>
            </a:r>
            <a:r>
              <a:rPr sz="2000" spc="-20" dirty="0">
                <a:latin typeface="Courier New" panose="02070309020205020404"/>
                <a:cs typeface="Courier New" panose="02070309020205020404"/>
              </a:rPr>
              <a:t> </a:t>
            </a:r>
            <a:r>
              <a:rPr sz="2000" spc="-5" dirty="0">
                <a:latin typeface="Courier New" panose="02070309020205020404"/>
                <a:cs typeface="Courier New" panose="02070309020205020404"/>
              </a:rPr>
              <a:t>IE5</a:t>
            </a:r>
            <a:endParaRPr sz="2000">
              <a:latin typeface="Courier New" panose="02070309020205020404"/>
              <a:cs typeface="Courier New" panose="02070309020205020404"/>
            </a:endParaRPr>
          </a:p>
          <a:p>
            <a:pPr marL="222885">
              <a:lnSpc>
                <a:spcPct val="100000"/>
              </a:lnSpc>
            </a:pPr>
            <a:r>
              <a:rPr sz="2000" spc="-5" dirty="0">
                <a:latin typeface="Courier New" panose="02070309020205020404"/>
                <a:cs typeface="Courier New" panose="02070309020205020404"/>
              </a:rPr>
              <a:t>xmlhttp=new</a:t>
            </a:r>
            <a:r>
              <a:rPr sz="2000" spc="5" dirty="0">
                <a:latin typeface="Courier New" panose="02070309020205020404"/>
                <a:cs typeface="Courier New" panose="02070309020205020404"/>
              </a:rPr>
              <a:t> </a:t>
            </a:r>
            <a:r>
              <a:rPr sz="2000" spc="-5" dirty="0">
                <a:latin typeface="Courier New" panose="02070309020205020404"/>
                <a:cs typeface="Courier New" panose="02070309020205020404"/>
              </a:rPr>
              <a:t>ActiveXObject("Microsoft.XMLHTTP");</a:t>
            </a:r>
            <a:endParaRPr sz="2000">
              <a:latin typeface="Courier New" panose="02070309020205020404"/>
              <a:cs typeface="Courier New" panose="02070309020205020404"/>
            </a:endParaRPr>
          </a:p>
          <a:p>
            <a:pPr marL="222885">
              <a:lnSpc>
                <a:spcPct val="100000"/>
              </a:lnSpc>
            </a:pPr>
            <a:r>
              <a:rPr sz="2000" spc="-5" dirty="0">
                <a:latin typeface="Courier New" panose="02070309020205020404"/>
                <a:cs typeface="Courier New" panose="02070309020205020404"/>
              </a:rPr>
              <a:t>}</a:t>
            </a:r>
            <a:endParaRPr sz="2000">
              <a:latin typeface="Courier New" panose="02070309020205020404"/>
              <a:cs typeface="Courier New" panose="02070309020205020404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39" y="0"/>
            <a:ext cx="907669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5" dirty="0">
                <a:solidFill>
                  <a:srgbClr val="1F3143"/>
                </a:solidFill>
                <a:latin typeface="Arial MT"/>
                <a:cs typeface="Arial MT"/>
              </a:rPr>
              <a:t>AJAX</a:t>
            </a:r>
            <a:r>
              <a:rPr sz="1100" spc="-10" dirty="0">
                <a:solidFill>
                  <a:srgbClr val="1F3143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F3143"/>
                </a:solidFill>
                <a:latin typeface="Arial MT"/>
                <a:cs typeface="Arial MT"/>
              </a:rPr>
              <a:t>code</a:t>
            </a:r>
            <a:r>
              <a:rPr sz="1100" spc="-30" dirty="0">
                <a:solidFill>
                  <a:srgbClr val="1F3143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1F3143"/>
                </a:solidFill>
                <a:latin typeface="Arial MT"/>
                <a:cs typeface="Arial MT"/>
              </a:rPr>
              <a:t>is</a:t>
            </a:r>
            <a:r>
              <a:rPr sz="1100" spc="-10" dirty="0">
                <a:solidFill>
                  <a:srgbClr val="1F3143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F3143"/>
                </a:solidFill>
                <a:latin typeface="Arial MT"/>
                <a:cs typeface="Arial MT"/>
              </a:rPr>
              <a:t>cross-browser</a:t>
            </a:r>
            <a:r>
              <a:rPr sz="1100" spc="-45" dirty="0">
                <a:solidFill>
                  <a:srgbClr val="1F3143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F3143"/>
                </a:solidFill>
                <a:latin typeface="Arial MT"/>
                <a:cs typeface="Arial MT"/>
              </a:rPr>
              <a:t>compatible</a:t>
            </a:r>
            <a:r>
              <a:rPr sz="1100" spc="-30" dirty="0">
                <a:solidFill>
                  <a:srgbClr val="1F3143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F3143"/>
                </a:solidFill>
                <a:latin typeface="Arial MT"/>
                <a:cs typeface="Arial MT"/>
              </a:rPr>
              <a:t>when</a:t>
            </a:r>
            <a:r>
              <a:rPr sz="1100" spc="-25" dirty="0">
                <a:solidFill>
                  <a:srgbClr val="1F3143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F3143"/>
                </a:solidFill>
                <a:latin typeface="Arial MT"/>
                <a:cs typeface="Arial MT"/>
              </a:rPr>
              <a:t>you</a:t>
            </a:r>
            <a:r>
              <a:rPr sz="1100" spc="-5" dirty="0">
                <a:solidFill>
                  <a:srgbClr val="1F3143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F3143"/>
                </a:solidFill>
                <a:latin typeface="Arial MT"/>
                <a:cs typeface="Arial MT"/>
              </a:rPr>
              <a:t>use</a:t>
            </a:r>
            <a:r>
              <a:rPr sz="1100" spc="5" dirty="0">
                <a:solidFill>
                  <a:srgbClr val="1F3143"/>
                </a:solidFill>
                <a:latin typeface="Arial MT"/>
                <a:cs typeface="Arial MT"/>
              </a:rPr>
              <a:t> </a:t>
            </a:r>
            <a:r>
              <a:rPr sz="1100" spc="-10" dirty="0">
                <a:latin typeface="Consolas" panose="020B0609020204030204"/>
                <a:cs typeface="Consolas" panose="020B0609020204030204"/>
              </a:rPr>
              <a:t>xmlHttpRequest</a:t>
            </a:r>
            <a:r>
              <a:rPr sz="1100" spc="-295" dirty="0">
                <a:latin typeface="Consolas" panose="020B0609020204030204"/>
                <a:cs typeface="Consolas" panose="020B0609020204030204"/>
              </a:rPr>
              <a:t> </a:t>
            </a:r>
            <a:r>
              <a:rPr sz="1100" spc="10" dirty="0">
                <a:solidFill>
                  <a:srgbClr val="1F3143"/>
                </a:solidFill>
                <a:latin typeface="Arial MT"/>
                <a:cs typeface="Arial MT"/>
              </a:rPr>
              <a:t>for</a:t>
            </a:r>
            <a:r>
              <a:rPr sz="1100" spc="-70" dirty="0">
                <a:solidFill>
                  <a:srgbClr val="1F3143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F3143"/>
                </a:solidFill>
                <a:latin typeface="Arial MT"/>
                <a:cs typeface="Arial MT"/>
              </a:rPr>
              <a:t>different</a:t>
            </a:r>
            <a:r>
              <a:rPr sz="1100" spc="-80" dirty="0">
                <a:solidFill>
                  <a:srgbClr val="1F3143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F3143"/>
                </a:solidFill>
                <a:latin typeface="Arial MT"/>
                <a:cs typeface="Arial MT"/>
              </a:rPr>
              <a:t>browsers</a:t>
            </a:r>
            <a:r>
              <a:rPr sz="1100" spc="-35" dirty="0">
                <a:solidFill>
                  <a:srgbClr val="1F3143"/>
                </a:solidFill>
                <a:latin typeface="Arial MT"/>
                <a:cs typeface="Arial MT"/>
              </a:rPr>
              <a:t> </a:t>
            </a:r>
            <a:r>
              <a:rPr sz="1100" spc="5" dirty="0">
                <a:solidFill>
                  <a:srgbClr val="1F3143"/>
                </a:solidFill>
                <a:latin typeface="Arial MT"/>
                <a:cs typeface="Arial MT"/>
              </a:rPr>
              <a:t>but</a:t>
            </a:r>
            <a:r>
              <a:rPr sz="1100" spc="-35" dirty="0">
                <a:solidFill>
                  <a:srgbClr val="1F3143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F3143"/>
                </a:solidFill>
                <a:latin typeface="Arial MT"/>
                <a:cs typeface="Arial MT"/>
              </a:rPr>
              <a:t>on</a:t>
            </a:r>
            <a:r>
              <a:rPr sz="1100" spc="-5" dirty="0">
                <a:solidFill>
                  <a:srgbClr val="1F3143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F3143"/>
                </a:solidFill>
                <a:latin typeface="Arial MT"/>
                <a:cs typeface="Arial MT"/>
              </a:rPr>
              <a:t>using</a:t>
            </a:r>
            <a:r>
              <a:rPr sz="1100" spc="10" dirty="0">
                <a:solidFill>
                  <a:srgbClr val="1F3143"/>
                </a:solidFill>
                <a:latin typeface="Arial MT"/>
                <a:cs typeface="Arial MT"/>
              </a:rPr>
              <a:t> </a:t>
            </a:r>
            <a:r>
              <a:rPr sz="1100" spc="-10" dirty="0">
                <a:latin typeface="Consolas" panose="020B0609020204030204"/>
                <a:cs typeface="Consolas" panose="020B0609020204030204"/>
              </a:rPr>
              <a:t>Jquery.Ajax</a:t>
            </a:r>
            <a:r>
              <a:rPr sz="1100" spc="-295" dirty="0">
                <a:latin typeface="Consolas" panose="020B0609020204030204"/>
                <a:cs typeface="Consolas" panose="020B0609020204030204"/>
              </a:rPr>
              <a:t> </a:t>
            </a:r>
            <a:r>
              <a:rPr sz="1100" spc="-5" dirty="0">
                <a:solidFill>
                  <a:srgbClr val="1F3143"/>
                </a:solidFill>
                <a:latin typeface="Arial MT"/>
                <a:cs typeface="Arial MT"/>
              </a:rPr>
              <a:t>it </a:t>
            </a:r>
            <a:r>
              <a:rPr sz="1100" dirty="0">
                <a:solidFill>
                  <a:srgbClr val="1F3143"/>
                </a:solidFill>
                <a:latin typeface="Arial MT"/>
                <a:cs typeface="Arial MT"/>
              </a:rPr>
              <a:t>creates</a:t>
            </a:r>
            <a:r>
              <a:rPr sz="1100" spc="-40" dirty="0">
                <a:solidFill>
                  <a:srgbClr val="1F3143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F3143"/>
                </a:solidFill>
                <a:latin typeface="Arial MT"/>
                <a:cs typeface="Arial MT"/>
              </a:rPr>
              <a:t>some</a:t>
            </a:r>
            <a:r>
              <a:rPr sz="1100" spc="-25" dirty="0">
                <a:solidFill>
                  <a:srgbClr val="1F3143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F3143"/>
                </a:solidFill>
                <a:latin typeface="Arial MT"/>
                <a:cs typeface="Arial MT"/>
              </a:rPr>
              <a:t>issue</a:t>
            </a:r>
            <a:r>
              <a:rPr sz="1100" spc="-5" dirty="0">
                <a:solidFill>
                  <a:srgbClr val="1F3143"/>
                </a:solidFill>
                <a:latin typeface="Arial MT"/>
                <a:cs typeface="Arial MT"/>
              </a:rPr>
              <a:t> in </a:t>
            </a:r>
            <a:r>
              <a:rPr sz="1100" dirty="0">
                <a:solidFill>
                  <a:srgbClr val="1F3143"/>
                </a:solidFill>
                <a:latin typeface="Arial MT"/>
                <a:cs typeface="Arial MT"/>
              </a:rPr>
              <a:t>l</a:t>
            </a:r>
            <a:endParaRPr sz="11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38122" y="83007"/>
            <a:ext cx="5668010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10" dirty="0"/>
              <a:t>XMLHttpRequest.response</a:t>
            </a:r>
            <a:endParaRPr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231140" y="969340"/>
            <a:ext cx="8547100" cy="36353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6870" marR="233680" indent="-344805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3200" spc="-10" dirty="0">
                <a:latin typeface="Calibri" panose="020F0502020204030204"/>
                <a:cs typeface="Calibri" panose="020F0502020204030204"/>
              </a:rPr>
              <a:t>The</a:t>
            </a:r>
            <a:r>
              <a:rPr sz="3200" spc="10" dirty="0">
                <a:solidFill>
                  <a:srgbClr val="0000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3200" u="heavy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 panose="020F0502020204030204"/>
                <a:cs typeface="Calibri" panose="020F0502020204030204"/>
                <a:hlinkClick r:id="rId1"/>
              </a:rPr>
              <a:t>XMLHttpRequest</a:t>
            </a:r>
            <a:r>
              <a:rPr sz="3200" spc="25" dirty="0">
                <a:solidFill>
                  <a:srgbClr val="0000FF"/>
                </a:solidFill>
                <a:latin typeface="Calibri" panose="020F0502020204030204"/>
                <a:cs typeface="Calibri" panose="020F0502020204030204"/>
                <a:hlinkClick r:id="rId1"/>
              </a:rPr>
              <a:t> </a:t>
            </a:r>
            <a:r>
              <a:rPr sz="3200" b="1" spc="-15" dirty="0">
                <a:latin typeface="Calibri" panose="020F0502020204030204"/>
                <a:cs typeface="Calibri" panose="020F0502020204030204"/>
              </a:rPr>
              <a:t>response</a:t>
            </a:r>
            <a:r>
              <a:rPr sz="3200" b="1" spc="6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5" dirty="0">
                <a:latin typeface="Calibri" panose="020F0502020204030204"/>
                <a:cs typeface="Calibri" panose="020F0502020204030204"/>
              </a:rPr>
              <a:t>property</a:t>
            </a:r>
            <a:r>
              <a:rPr sz="3200" spc="3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20" dirty="0">
                <a:latin typeface="Calibri" panose="020F0502020204030204"/>
                <a:cs typeface="Calibri" panose="020F0502020204030204"/>
              </a:rPr>
              <a:t>returns </a:t>
            </a:r>
            <a:r>
              <a:rPr sz="3200" spc="-71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the</a:t>
            </a:r>
            <a:r>
              <a:rPr sz="32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5" dirty="0">
                <a:latin typeface="Calibri" panose="020F0502020204030204"/>
                <a:cs typeface="Calibri" panose="020F0502020204030204"/>
              </a:rPr>
              <a:t>response's</a:t>
            </a:r>
            <a:r>
              <a:rPr sz="3200" spc="6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0" dirty="0">
                <a:latin typeface="Calibri" panose="020F0502020204030204"/>
                <a:cs typeface="Calibri" panose="020F0502020204030204"/>
              </a:rPr>
              <a:t>body</a:t>
            </a:r>
            <a:r>
              <a:rPr sz="3200" spc="3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20" dirty="0">
                <a:latin typeface="Calibri" panose="020F0502020204030204"/>
                <a:cs typeface="Calibri" panose="020F0502020204030204"/>
              </a:rPr>
              <a:t>content</a:t>
            </a:r>
            <a:r>
              <a:rPr sz="32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as</a:t>
            </a:r>
            <a:endParaRPr sz="3200">
              <a:latin typeface="Calibri" panose="020F0502020204030204"/>
              <a:cs typeface="Calibri" panose="020F0502020204030204"/>
            </a:endParaRPr>
          </a:p>
          <a:p>
            <a:pPr marL="356870">
              <a:lnSpc>
                <a:spcPct val="100000"/>
              </a:lnSpc>
              <a:spcBef>
                <a:spcPts val="5"/>
              </a:spcBef>
            </a:pPr>
            <a:r>
              <a:rPr sz="3200" spc="-5" dirty="0">
                <a:latin typeface="Calibri" panose="020F0502020204030204"/>
                <a:cs typeface="Calibri" panose="020F0502020204030204"/>
              </a:rPr>
              <a:t>an</a:t>
            </a:r>
            <a:r>
              <a:rPr sz="32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u="heavy" spc="-5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 panose="020F0502020204030204"/>
                <a:cs typeface="Calibri" panose="020F0502020204030204"/>
                <a:hlinkClick r:id="rId2"/>
              </a:rPr>
              <a:t>ArrayBuffer</a:t>
            </a:r>
            <a:r>
              <a:rPr sz="3200" spc="-50" dirty="0">
                <a:latin typeface="Calibri" panose="020F0502020204030204"/>
                <a:cs typeface="Calibri" panose="020F0502020204030204"/>
              </a:rPr>
              <a:t>,</a:t>
            </a:r>
            <a:r>
              <a:rPr sz="32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 panose="020F0502020204030204"/>
                <a:cs typeface="Calibri" panose="020F0502020204030204"/>
                <a:hlinkClick r:id="rId3"/>
              </a:rPr>
              <a:t>Blob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,</a:t>
            </a:r>
            <a:r>
              <a:rPr sz="32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 panose="020F0502020204030204"/>
                <a:cs typeface="Calibri" panose="020F0502020204030204"/>
                <a:hlinkClick r:id="rId4"/>
              </a:rPr>
              <a:t>Document</a:t>
            </a:r>
            <a:r>
              <a:rPr sz="3200" spc="-10" dirty="0">
                <a:latin typeface="Calibri" panose="020F0502020204030204"/>
                <a:cs typeface="Calibri" panose="020F0502020204030204"/>
              </a:rPr>
              <a:t>,</a:t>
            </a:r>
            <a:endParaRPr sz="3200">
              <a:latin typeface="Calibri" panose="020F0502020204030204"/>
              <a:cs typeface="Calibri" panose="020F0502020204030204"/>
            </a:endParaRPr>
          </a:p>
          <a:p>
            <a:pPr marL="356870" marR="5080">
              <a:lnSpc>
                <a:spcPct val="100000"/>
              </a:lnSpc>
            </a:pPr>
            <a:r>
              <a:rPr sz="3200" spc="-20" dirty="0">
                <a:latin typeface="Calibri" panose="020F0502020204030204"/>
                <a:cs typeface="Calibri" panose="020F0502020204030204"/>
              </a:rPr>
              <a:t>JavaScript</a:t>
            </a:r>
            <a:r>
              <a:rPr sz="3200" spc="8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 panose="020F0502020204030204"/>
                <a:cs typeface="Calibri" panose="020F0502020204030204"/>
                <a:hlinkClick r:id="rId5"/>
              </a:rPr>
              <a:t>Object</a:t>
            </a:r>
            <a:r>
              <a:rPr sz="3200" spc="-10" dirty="0">
                <a:latin typeface="Calibri" panose="020F0502020204030204"/>
                <a:cs typeface="Calibri" panose="020F0502020204030204"/>
              </a:rPr>
              <a:t>,</a:t>
            </a:r>
            <a:r>
              <a:rPr sz="32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or</a:t>
            </a:r>
            <a:r>
              <a:rPr sz="32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 panose="020F0502020204030204"/>
                <a:cs typeface="Calibri" panose="020F0502020204030204"/>
                <a:hlinkClick r:id="rId6"/>
              </a:rPr>
              <a:t>DOMString</a:t>
            </a:r>
            <a:r>
              <a:rPr sz="3200" dirty="0">
                <a:latin typeface="Calibri" panose="020F0502020204030204"/>
                <a:cs typeface="Calibri" panose="020F0502020204030204"/>
              </a:rPr>
              <a:t>,</a:t>
            </a:r>
            <a:r>
              <a:rPr sz="32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0" dirty="0">
                <a:latin typeface="Calibri" panose="020F0502020204030204"/>
                <a:cs typeface="Calibri" panose="020F0502020204030204"/>
              </a:rPr>
              <a:t>depending</a:t>
            </a:r>
            <a:r>
              <a:rPr sz="3200" spc="5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0" dirty="0">
                <a:latin typeface="Calibri" panose="020F0502020204030204"/>
                <a:cs typeface="Calibri" panose="020F0502020204030204"/>
              </a:rPr>
              <a:t>on 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 the </a:t>
            </a:r>
            <a:r>
              <a:rPr sz="3200" spc="-15" dirty="0">
                <a:latin typeface="Calibri" panose="020F0502020204030204"/>
                <a:cs typeface="Calibri" panose="020F0502020204030204"/>
              </a:rPr>
              <a:t>value</a:t>
            </a:r>
            <a:r>
              <a:rPr sz="32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of</a:t>
            </a:r>
            <a:r>
              <a:rPr sz="3200" spc="2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the </a:t>
            </a:r>
            <a:r>
              <a:rPr sz="3200" spc="-20" dirty="0">
                <a:latin typeface="Calibri" panose="020F0502020204030204"/>
                <a:cs typeface="Calibri" panose="020F0502020204030204"/>
              </a:rPr>
              <a:t>request's</a:t>
            </a:r>
            <a:r>
              <a:rPr sz="3200" spc="11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u="heavy" spc="-2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 panose="020F0502020204030204"/>
                <a:cs typeface="Calibri" panose="020F0502020204030204"/>
                <a:hlinkClick r:id="rId7"/>
              </a:rPr>
              <a:t>responseType</a:t>
            </a:r>
            <a:r>
              <a:rPr sz="3200" spc="45" dirty="0">
                <a:solidFill>
                  <a:srgbClr val="0000FF"/>
                </a:solidFill>
                <a:latin typeface="Calibri" panose="020F0502020204030204"/>
                <a:cs typeface="Calibri" panose="020F0502020204030204"/>
                <a:hlinkClick r:id="rId7"/>
              </a:rPr>
              <a:t> </a:t>
            </a:r>
            <a:r>
              <a:rPr sz="3200" spc="-40" dirty="0">
                <a:latin typeface="Calibri" panose="020F0502020204030204"/>
                <a:cs typeface="Calibri" panose="020F0502020204030204"/>
              </a:rPr>
              <a:t>property.</a:t>
            </a:r>
            <a:endParaRPr sz="3200">
              <a:latin typeface="Calibri" panose="020F0502020204030204"/>
              <a:cs typeface="Calibri" panose="020F0502020204030204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4400">
              <a:latin typeface="Calibri" panose="020F0502020204030204"/>
              <a:cs typeface="Calibri" panose="020F0502020204030204"/>
            </a:endParaRPr>
          </a:p>
          <a:p>
            <a:pPr marL="927100">
              <a:lnSpc>
                <a:spcPct val="100000"/>
              </a:lnSpc>
            </a:pPr>
            <a:r>
              <a:rPr sz="3200" spc="-25" dirty="0">
                <a:latin typeface="Calibri" panose="020F0502020204030204"/>
                <a:cs typeface="Calibri" panose="020F0502020204030204"/>
              </a:rPr>
              <a:t>var</a:t>
            </a:r>
            <a:r>
              <a:rPr sz="32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0" dirty="0">
                <a:latin typeface="Calibri" panose="020F0502020204030204"/>
                <a:cs typeface="Calibri" panose="020F0502020204030204"/>
              </a:rPr>
              <a:t>body</a:t>
            </a:r>
            <a:r>
              <a:rPr sz="3200" spc="4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=</a:t>
            </a:r>
            <a:r>
              <a:rPr sz="3200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5" dirty="0">
                <a:latin typeface="Calibri" panose="020F0502020204030204"/>
                <a:cs typeface="Calibri" panose="020F0502020204030204"/>
              </a:rPr>
              <a:t>XMLHttpRequest.response;</a:t>
            </a:r>
            <a:endParaRPr sz="32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1140" y="161289"/>
            <a:ext cx="6598920" cy="60032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585970" algn="l"/>
              </a:tabLst>
            </a:pPr>
            <a:r>
              <a:rPr sz="2800" spc="-15" dirty="0">
                <a:latin typeface="Calibri" panose="020F0502020204030204"/>
                <a:cs typeface="Calibri" panose="020F0502020204030204"/>
              </a:rPr>
              <a:t>var</a:t>
            </a:r>
            <a:r>
              <a:rPr sz="28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url</a:t>
            </a:r>
            <a:r>
              <a:rPr sz="28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=</a:t>
            </a:r>
            <a:r>
              <a:rPr sz="2800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'somePage.html';	</a:t>
            </a:r>
            <a:r>
              <a:rPr sz="2800" spc="-35" dirty="0">
                <a:latin typeface="Calibri" panose="020F0502020204030204"/>
                <a:cs typeface="Calibri" panose="020F0502020204030204"/>
              </a:rPr>
              <a:t>//A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local</a:t>
            </a:r>
            <a:r>
              <a:rPr sz="28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page</a:t>
            </a:r>
            <a:endParaRPr sz="2800">
              <a:latin typeface="Calibri" panose="020F0502020204030204"/>
              <a:cs typeface="Calibri" panose="020F0502020204030204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75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800" spc="-5" dirty="0">
                <a:latin typeface="Calibri" panose="020F0502020204030204"/>
                <a:cs typeface="Calibri" panose="020F0502020204030204"/>
              </a:rPr>
              <a:t>function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load(url,</a:t>
            </a:r>
            <a:r>
              <a:rPr sz="28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callback)</a:t>
            </a:r>
            <a:r>
              <a:rPr sz="28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{</a:t>
            </a:r>
            <a:endParaRPr sz="2800">
              <a:latin typeface="Calibri" panose="020F0502020204030204"/>
              <a:cs typeface="Calibri" panose="020F0502020204030204"/>
            </a:endParaRPr>
          </a:p>
          <a:p>
            <a:pPr marL="173990">
              <a:lnSpc>
                <a:spcPct val="100000"/>
              </a:lnSpc>
            </a:pPr>
            <a:r>
              <a:rPr sz="2800" spc="-15" dirty="0">
                <a:latin typeface="Calibri" panose="020F0502020204030204"/>
                <a:cs typeface="Calibri" panose="020F0502020204030204"/>
              </a:rPr>
              <a:t>var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xhr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=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new</a:t>
            </a:r>
            <a:r>
              <a:rPr sz="2800" spc="2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XMLHttpRequest();</a:t>
            </a:r>
            <a:endParaRPr sz="2800">
              <a:latin typeface="Calibri" panose="020F0502020204030204"/>
              <a:cs typeface="Calibri" panose="020F0502020204030204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750">
              <a:latin typeface="Calibri" panose="020F0502020204030204"/>
              <a:cs typeface="Calibri" panose="020F0502020204030204"/>
            </a:endParaRPr>
          </a:p>
          <a:p>
            <a:pPr marL="335915" marR="1005840" indent="-161925">
              <a:lnSpc>
                <a:spcPct val="100000"/>
              </a:lnSpc>
            </a:pPr>
            <a:r>
              <a:rPr sz="2800" spc="-20" dirty="0">
                <a:latin typeface="Calibri" panose="020F0502020204030204"/>
                <a:cs typeface="Calibri" panose="020F0502020204030204"/>
              </a:rPr>
              <a:t>xhr.onreadystatechange</a:t>
            </a:r>
            <a:r>
              <a:rPr sz="2800" spc="-9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5" dirty="0">
                <a:latin typeface="Calibri" panose="020F0502020204030204"/>
                <a:cs typeface="Calibri" panose="020F0502020204030204"/>
              </a:rPr>
              <a:t>=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 function()</a:t>
            </a:r>
            <a:r>
              <a:rPr sz="28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{ </a:t>
            </a:r>
            <a:r>
              <a:rPr sz="2800" spc="-61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if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30" dirty="0">
                <a:latin typeface="Calibri" panose="020F0502020204030204"/>
                <a:cs typeface="Calibri" panose="020F0502020204030204"/>
              </a:rPr>
              <a:t>(xhr.readyState</a:t>
            </a:r>
            <a:r>
              <a:rPr sz="28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===</a:t>
            </a:r>
            <a:r>
              <a:rPr sz="2800" dirty="0">
                <a:latin typeface="Calibri" panose="020F0502020204030204"/>
                <a:cs typeface="Calibri" panose="020F0502020204030204"/>
              </a:rPr>
              <a:t> 4)</a:t>
            </a:r>
            <a:r>
              <a:rPr sz="28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{ </a:t>
            </a:r>
            <a:r>
              <a:rPr sz="28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20" dirty="0">
                <a:latin typeface="Calibri" panose="020F0502020204030204"/>
                <a:cs typeface="Calibri" panose="020F0502020204030204"/>
              </a:rPr>
              <a:t>callback(</a:t>
            </a:r>
            <a:r>
              <a:rPr sz="2800" spc="-2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xhr.response</a:t>
            </a:r>
            <a:r>
              <a:rPr sz="2800" spc="-20" dirty="0">
                <a:latin typeface="Calibri" panose="020F0502020204030204"/>
                <a:cs typeface="Calibri" panose="020F0502020204030204"/>
              </a:rPr>
              <a:t>);</a:t>
            </a:r>
            <a:endParaRPr sz="2800">
              <a:latin typeface="Calibri" panose="020F0502020204030204"/>
              <a:cs typeface="Calibri" panose="020F0502020204030204"/>
            </a:endParaRPr>
          </a:p>
          <a:p>
            <a:pPr marL="335915">
              <a:lnSpc>
                <a:spcPct val="100000"/>
              </a:lnSpc>
              <a:spcBef>
                <a:spcPts val="5"/>
              </a:spcBef>
            </a:pPr>
            <a:r>
              <a:rPr sz="2800" dirty="0">
                <a:latin typeface="Calibri" panose="020F0502020204030204"/>
                <a:cs typeface="Calibri" panose="020F0502020204030204"/>
              </a:rPr>
              <a:t>}</a:t>
            </a:r>
            <a:endParaRPr sz="2800">
              <a:latin typeface="Calibri" panose="020F0502020204030204"/>
              <a:cs typeface="Calibri" panose="020F0502020204030204"/>
            </a:endParaRPr>
          </a:p>
          <a:p>
            <a:pPr marL="173990">
              <a:lnSpc>
                <a:spcPct val="100000"/>
              </a:lnSpc>
              <a:spcBef>
                <a:spcPts val="5"/>
              </a:spcBef>
            </a:pPr>
            <a:r>
              <a:rPr sz="2800" dirty="0">
                <a:latin typeface="Calibri" panose="020F0502020204030204"/>
                <a:cs typeface="Calibri" panose="020F0502020204030204"/>
              </a:rPr>
              <a:t>}</a:t>
            </a:r>
            <a:endParaRPr sz="2800">
              <a:latin typeface="Calibri" panose="020F0502020204030204"/>
              <a:cs typeface="Calibri" panose="020F0502020204030204"/>
            </a:endParaRPr>
          </a:p>
          <a:p>
            <a:pPr>
              <a:lnSpc>
                <a:spcPct val="100000"/>
              </a:lnSpc>
            </a:pPr>
            <a:endParaRPr sz="2750">
              <a:latin typeface="Calibri" panose="020F0502020204030204"/>
              <a:cs typeface="Calibri" panose="020F0502020204030204"/>
            </a:endParaRPr>
          </a:p>
          <a:p>
            <a:pPr marL="173990">
              <a:lnSpc>
                <a:spcPct val="100000"/>
              </a:lnSpc>
              <a:spcBef>
                <a:spcPts val="5"/>
              </a:spcBef>
            </a:pPr>
            <a:r>
              <a:rPr sz="2800" spc="-20" dirty="0">
                <a:latin typeface="Calibri" panose="020F0502020204030204"/>
                <a:cs typeface="Calibri" panose="020F0502020204030204"/>
              </a:rPr>
              <a:t>xhr.open('GET',</a:t>
            </a:r>
            <a:r>
              <a:rPr sz="2800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url,</a:t>
            </a:r>
            <a:r>
              <a:rPr sz="28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true);</a:t>
            </a:r>
            <a:endParaRPr sz="2800">
              <a:latin typeface="Calibri" panose="020F0502020204030204"/>
              <a:cs typeface="Calibri" panose="020F0502020204030204"/>
            </a:endParaRPr>
          </a:p>
          <a:p>
            <a:pPr marL="173990">
              <a:lnSpc>
                <a:spcPct val="100000"/>
              </a:lnSpc>
            </a:pPr>
            <a:r>
              <a:rPr sz="2800" spc="-25" dirty="0">
                <a:latin typeface="Calibri" panose="020F0502020204030204"/>
                <a:cs typeface="Calibri" panose="020F0502020204030204"/>
              </a:rPr>
              <a:t>xhr.send('');</a:t>
            </a:r>
            <a:endParaRPr sz="28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ct val="100000"/>
              </a:lnSpc>
            </a:pPr>
            <a:r>
              <a:rPr sz="2800" dirty="0">
                <a:latin typeface="Calibri" panose="020F0502020204030204"/>
                <a:cs typeface="Calibri" panose="020F0502020204030204"/>
              </a:rPr>
              <a:t>}</a:t>
            </a:r>
            <a:endParaRPr sz="28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89938" y="83007"/>
            <a:ext cx="5568315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b="0" spc="5" dirty="0">
                <a:latin typeface="Calibri" panose="020F0502020204030204"/>
                <a:cs typeface="Calibri" panose="020F0502020204030204"/>
              </a:rPr>
              <a:t>Send</a:t>
            </a:r>
            <a:r>
              <a:rPr b="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b="0" spc="5" dirty="0">
                <a:latin typeface="Calibri" panose="020F0502020204030204"/>
                <a:cs typeface="Calibri" panose="020F0502020204030204"/>
              </a:rPr>
              <a:t>a</a:t>
            </a:r>
            <a:r>
              <a:rPr b="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b="0" spc="-15" dirty="0">
                <a:latin typeface="Calibri" panose="020F0502020204030204"/>
                <a:cs typeface="Calibri" panose="020F0502020204030204"/>
              </a:rPr>
              <a:t>Request</a:t>
            </a:r>
            <a:r>
              <a:rPr b="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b="0" spc="-180" dirty="0">
                <a:latin typeface="Calibri" panose="020F0502020204030204"/>
                <a:cs typeface="Calibri" panose="020F0502020204030204"/>
              </a:rPr>
              <a:t>To</a:t>
            </a:r>
            <a:r>
              <a:rPr b="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b="0" spc="5" dirty="0">
                <a:latin typeface="Calibri" panose="020F0502020204030204"/>
                <a:cs typeface="Calibri" panose="020F0502020204030204"/>
              </a:rPr>
              <a:t>a</a:t>
            </a:r>
            <a:r>
              <a:rPr b="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b="0" spc="-5" dirty="0">
                <a:latin typeface="Calibri" panose="020F0502020204030204"/>
                <a:cs typeface="Calibri" panose="020F0502020204030204"/>
              </a:rPr>
              <a:t>Server</a:t>
            </a:r>
            <a:endParaRPr b="0" spc="-5" dirty="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1140" y="771271"/>
            <a:ext cx="8421370" cy="2495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870" marR="5080" indent="-34480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3000" spc="-135" dirty="0">
                <a:latin typeface="Calibri" panose="020F0502020204030204"/>
                <a:cs typeface="Calibri" panose="020F0502020204030204"/>
              </a:rPr>
              <a:t>To</a:t>
            </a:r>
            <a:r>
              <a:rPr sz="30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3000" spc="-5" dirty="0">
                <a:latin typeface="Calibri" panose="020F0502020204030204"/>
                <a:cs typeface="Calibri" panose="020F0502020204030204"/>
              </a:rPr>
              <a:t>send</a:t>
            </a:r>
            <a:r>
              <a:rPr sz="30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3000" dirty="0">
                <a:latin typeface="Calibri" panose="020F0502020204030204"/>
                <a:cs typeface="Calibri" panose="020F0502020204030204"/>
              </a:rPr>
              <a:t>a</a:t>
            </a:r>
            <a:r>
              <a:rPr sz="3000" spc="-10" dirty="0">
                <a:latin typeface="Calibri" panose="020F0502020204030204"/>
                <a:cs typeface="Calibri" panose="020F0502020204030204"/>
              </a:rPr>
              <a:t> request</a:t>
            </a:r>
            <a:r>
              <a:rPr sz="30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3000" spc="-15" dirty="0">
                <a:latin typeface="Calibri" panose="020F0502020204030204"/>
                <a:cs typeface="Calibri" panose="020F0502020204030204"/>
              </a:rPr>
              <a:t>to</a:t>
            </a:r>
            <a:r>
              <a:rPr sz="30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3000" dirty="0">
                <a:latin typeface="Calibri" panose="020F0502020204030204"/>
                <a:cs typeface="Calibri" panose="020F0502020204030204"/>
              </a:rPr>
              <a:t>a</a:t>
            </a:r>
            <a:r>
              <a:rPr sz="30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3000" spc="-40" dirty="0">
                <a:latin typeface="Calibri" panose="020F0502020204030204"/>
                <a:cs typeface="Calibri" panose="020F0502020204030204"/>
              </a:rPr>
              <a:t>server,</a:t>
            </a:r>
            <a:r>
              <a:rPr sz="30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3000" spc="-20" dirty="0">
                <a:latin typeface="Calibri" panose="020F0502020204030204"/>
                <a:cs typeface="Calibri" panose="020F0502020204030204"/>
              </a:rPr>
              <a:t>we</a:t>
            </a:r>
            <a:r>
              <a:rPr sz="30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3000" spc="-5" dirty="0">
                <a:latin typeface="Calibri" panose="020F0502020204030204"/>
                <a:cs typeface="Calibri" panose="020F0502020204030204"/>
              </a:rPr>
              <a:t>use</a:t>
            </a:r>
            <a:r>
              <a:rPr sz="30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3000" dirty="0">
                <a:latin typeface="Calibri" panose="020F0502020204030204"/>
                <a:cs typeface="Calibri" panose="020F0502020204030204"/>
              </a:rPr>
              <a:t>the</a:t>
            </a:r>
            <a:r>
              <a:rPr sz="30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300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open()</a:t>
            </a:r>
            <a:r>
              <a:rPr sz="3000" spc="-3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3000" dirty="0">
                <a:latin typeface="Calibri" panose="020F0502020204030204"/>
                <a:cs typeface="Calibri" panose="020F0502020204030204"/>
              </a:rPr>
              <a:t>and </a:t>
            </a:r>
            <a:r>
              <a:rPr sz="3000" spc="-665" dirty="0">
                <a:latin typeface="Calibri" panose="020F0502020204030204"/>
                <a:cs typeface="Calibri" panose="020F0502020204030204"/>
              </a:rPr>
              <a:t> </a:t>
            </a:r>
            <a:r>
              <a:rPr sz="3000" spc="-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send()</a:t>
            </a:r>
            <a:r>
              <a:rPr sz="3000" spc="-2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3000" spc="-5" dirty="0">
                <a:latin typeface="Calibri" panose="020F0502020204030204"/>
                <a:cs typeface="Calibri" panose="020F0502020204030204"/>
              </a:rPr>
              <a:t>methods of</a:t>
            </a:r>
            <a:r>
              <a:rPr sz="30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3000" dirty="0">
                <a:latin typeface="Calibri" panose="020F0502020204030204"/>
                <a:cs typeface="Calibri" panose="020F0502020204030204"/>
              </a:rPr>
              <a:t>the</a:t>
            </a:r>
            <a:r>
              <a:rPr sz="30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3000" spc="-10" dirty="0">
                <a:latin typeface="Calibri" panose="020F0502020204030204"/>
                <a:cs typeface="Calibri" panose="020F0502020204030204"/>
              </a:rPr>
              <a:t>XMLHttpRequest</a:t>
            </a:r>
            <a:r>
              <a:rPr sz="3000" spc="-100" dirty="0">
                <a:latin typeface="Calibri" panose="020F0502020204030204"/>
                <a:cs typeface="Calibri" panose="020F0502020204030204"/>
              </a:rPr>
              <a:t> </a:t>
            </a:r>
            <a:r>
              <a:rPr sz="3000" spc="-5" dirty="0">
                <a:latin typeface="Calibri" panose="020F0502020204030204"/>
                <a:cs typeface="Calibri" panose="020F0502020204030204"/>
              </a:rPr>
              <a:t>object:</a:t>
            </a:r>
            <a:endParaRPr sz="3000">
              <a:latin typeface="Calibri" panose="020F0502020204030204"/>
              <a:cs typeface="Calibri" panose="020F0502020204030204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4100">
              <a:latin typeface="Calibri" panose="020F0502020204030204"/>
              <a:cs typeface="Calibri" panose="020F0502020204030204"/>
            </a:endParaRPr>
          </a:p>
          <a:p>
            <a:pPr marL="356870" marR="1657350">
              <a:lnSpc>
                <a:spcPct val="100000"/>
              </a:lnSpc>
            </a:pPr>
            <a:r>
              <a:rPr sz="3000" spc="-10" dirty="0">
                <a:latin typeface="Calibri" panose="020F0502020204030204"/>
                <a:cs typeface="Calibri" panose="020F0502020204030204"/>
              </a:rPr>
              <a:t>xmlhttp.open("GET","ajax_info.txt",true); </a:t>
            </a:r>
            <a:r>
              <a:rPr sz="3000" spc="-665" dirty="0">
                <a:latin typeface="Calibri" panose="020F0502020204030204"/>
                <a:cs typeface="Calibri" panose="020F0502020204030204"/>
              </a:rPr>
              <a:t> </a:t>
            </a:r>
            <a:r>
              <a:rPr sz="3000" spc="-5" dirty="0">
                <a:latin typeface="Calibri" panose="020F0502020204030204"/>
                <a:cs typeface="Calibri" panose="020F0502020204030204"/>
              </a:rPr>
              <a:t>xmlhttp.send();</a:t>
            </a:r>
            <a:endParaRPr sz="3000">
              <a:latin typeface="Calibri" panose="020F0502020204030204"/>
              <a:cs typeface="Calibri" panose="020F0502020204030204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603250" y="3575050"/>
          <a:ext cx="8001000" cy="297560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90800"/>
                <a:gridCol w="5410200"/>
              </a:tblGrid>
              <a:tr h="337566">
                <a:tc>
                  <a:txBody>
                    <a:bodyPr/>
                    <a:lstStyle/>
                    <a:p>
                      <a:pPr marL="2857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600" b="1" spc="10" dirty="0">
                          <a:latin typeface="Verdana" panose="020B0604030504040204"/>
                          <a:cs typeface="Verdana" panose="020B0604030504040204"/>
                        </a:rPr>
                        <a:t>Method</a:t>
                      </a:r>
                      <a:endParaRPr sz="1600">
                        <a:latin typeface="Verdana" panose="020B0604030504040204"/>
                        <a:cs typeface="Verdana" panose="020B0604030504040204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C3C3C3"/>
                      </a:solidFill>
                      <a:prstDash val="solid"/>
                    </a:lnL>
                    <a:lnR w="12700">
                      <a:solidFill>
                        <a:srgbClr val="C3C3C3"/>
                      </a:solidFill>
                      <a:prstDash val="solid"/>
                    </a:lnR>
                    <a:lnT w="12700">
                      <a:solidFill>
                        <a:srgbClr val="C3C3C3"/>
                      </a:solidFill>
                      <a:prstDash val="solid"/>
                    </a:lnT>
                    <a:lnB w="12700">
                      <a:solidFill>
                        <a:srgbClr val="C3C3C3"/>
                      </a:solidFill>
                      <a:prstDash val="solid"/>
                    </a:lnB>
                    <a:solidFill>
                      <a:srgbClr val="E4EDCC"/>
                    </a:solidFill>
                  </a:tcPr>
                </a:tc>
                <a:tc>
                  <a:txBody>
                    <a:bodyPr/>
                    <a:lstStyle/>
                    <a:p>
                      <a:pPr marL="2921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600" b="1" spc="5" dirty="0">
                          <a:latin typeface="Verdana" panose="020B0604030504040204"/>
                          <a:cs typeface="Verdana" panose="020B0604030504040204"/>
                        </a:rPr>
                        <a:t>Description</a:t>
                      </a:r>
                      <a:endParaRPr sz="1600">
                        <a:latin typeface="Verdana" panose="020B0604030504040204"/>
                        <a:cs typeface="Verdana" panose="020B0604030504040204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C3C3C3"/>
                      </a:solidFill>
                      <a:prstDash val="solid"/>
                    </a:lnL>
                    <a:lnR w="12700">
                      <a:solidFill>
                        <a:srgbClr val="C3C3C3"/>
                      </a:solidFill>
                      <a:prstDash val="solid"/>
                    </a:lnR>
                    <a:lnT w="12700">
                      <a:solidFill>
                        <a:srgbClr val="C3C3C3"/>
                      </a:solidFill>
                      <a:prstDash val="solid"/>
                    </a:lnT>
                    <a:lnB w="12700">
                      <a:solidFill>
                        <a:srgbClr val="C3C3C3"/>
                      </a:solidFill>
                      <a:prstDash val="solid"/>
                    </a:lnB>
                    <a:solidFill>
                      <a:srgbClr val="E4EDCC"/>
                    </a:solidFill>
                  </a:tcPr>
                </a:tc>
              </a:tr>
              <a:tr h="1739645">
                <a:tc>
                  <a:txBody>
                    <a:bodyPr/>
                    <a:lstStyle/>
                    <a:p>
                      <a:pPr marL="2857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600" dirty="0">
                          <a:latin typeface="Verdana" panose="020B0604030504040204"/>
                          <a:cs typeface="Verdana" panose="020B0604030504040204"/>
                        </a:rPr>
                        <a:t>open(</a:t>
                      </a:r>
                      <a:r>
                        <a:rPr sz="1600" i="1" dirty="0">
                          <a:latin typeface="Verdana" panose="020B0604030504040204"/>
                          <a:cs typeface="Verdana" panose="020B0604030504040204"/>
                        </a:rPr>
                        <a:t>method,url,async</a:t>
                      </a:r>
                      <a:r>
                        <a:rPr sz="1600" dirty="0">
                          <a:latin typeface="Verdana" panose="020B0604030504040204"/>
                          <a:cs typeface="Verdana" panose="020B0604030504040204"/>
                        </a:rPr>
                        <a:t>)</a:t>
                      </a:r>
                      <a:endParaRPr sz="1600">
                        <a:latin typeface="Verdana" panose="020B0604030504040204"/>
                        <a:cs typeface="Verdana" panose="020B0604030504040204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C3C3C3"/>
                      </a:solidFill>
                      <a:prstDash val="solid"/>
                    </a:lnL>
                    <a:lnR w="12700">
                      <a:solidFill>
                        <a:srgbClr val="C3C3C3"/>
                      </a:solidFill>
                      <a:prstDash val="solid"/>
                    </a:lnR>
                    <a:lnT w="12700">
                      <a:solidFill>
                        <a:srgbClr val="C3C3C3"/>
                      </a:solidFill>
                      <a:prstDash val="solid"/>
                    </a:lnT>
                    <a:lnB w="12700">
                      <a:solidFill>
                        <a:srgbClr val="C3C3C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210" marR="231775">
                        <a:lnSpc>
                          <a:spcPct val="115000"/>
                        </a:lnSpc>
                        <a:spcBef>
                          <a:spcPts val="10"/>
                        </a:spcBef>
                      </a:pPr>
                      <a:r>
                        <a:rPr sz="1600" dirty="0">
                          <a:latin typeface="Verdana" panose="020B0604030504040204"/>
                          <a:cs typeface="Verdana" panose="020B0604030504040204"/>
                        </a:rPr>
                        <a:t>Specifies </a:t>
                      </a:r>
                      <a:r>
                        <a:rPr sz="1600" spc="-5" dirty="0">
                          <a:latin typeface="Verdana" panose="020B0604030504040204"/>
                          <a:cs typeface="Verdana" panose="020B0604030504040204"/>
                        </a:rPr>
                        <a:t>the </a:t>
                      </a:r>
                      <a:r>
                        <a:rPr sz="1600" spc="5" dirty="0">
                          <a:latin typeface="Verdana" panose="020B0604030504040204"/>
                          <a:cs typeface="Verdana" panose="020B0604030504040204"/>
                        </a:rPr>
                        <a:t>type of </a:t>
                      </a:r>
                      <a:r>
                        <a:rPr sz="1600" dirty="0">
                          <a:latin typeface="Verdana" panose="020B0604030504040204"/>
                          <a:cs typeface="Verdana" panose="020B0604030504040204"/>
                        </a:rPr>
                        <a:t>request, </a:t>
                      </a:r>
                      <a:r>
                        <a:rPr sz="1600" spc="-5" dirty="0">
                          <a:latin typeface="Verdana" panose="020B0604030504040204"/>
                          <a:cs typeface="Verdana" panose="020B0604030504040204"/>
                        </a:rPr>
                        <a:t>the </a:t>
                      </a:r>
                      <a:r>
                        <a:rPr sz="1600" spc="5" dirty="0">
                          <a:latin typeface="Verdana" panose="020B0604030504040204"/>
                          <a:cs typeface="Verdana" panose="020B0604030504040204"/>
                        </a:rPr>
                        <a:t>URL, </a:t>
                      </a:r>
                      <a:r>
                        <a:rPr sz="1600" dirty="0">
                          <a:latin typeface="Verdana" panose="020B0604030504040204"/>
                          <a:cs typeface="Verdana" panose="020B0604030504040204"/>
                        </a:rPr>
                        <a:t>and if </a:t>
                      </a:r>
                      <a:r>
                        <a:rPr sz="1600" spc="-5" dirty="0">
                          <a:latin typeface="Verdana" panose="020B0604030504040204"/>
                          <a:cs typeface="Verdana" panose="020B0604030504040204"/>
                        </a:rPr>
                        <a:t>the </a:t>
                      </a:r>
                      <a:r>
                        <a:rPr sz="1600" dirty="0">
                          <a:latin typeface="Verdana" panose="020B0604030504040204"/>
                          <a:cs typeface="Verdana" panose="020B0604030504040204"/>
                        </a:rPr>
                        <a:t> </a:t>
                      </a:r>
                      <a:r>
                        <a:rPr sz="1600" spc="5" dirty="0">
                          <a:latin typeface="Verdana" panose="020B0604030504040204"/>
                          <a:cs typeface="Verdana" panose="020B0604030504040204"/>
                        </a:rPr>
                        <a:t>request</a:t>
                      </a:r>
                      <a:r>
                        <a:rPr sz="1600" spc="-45" dirty="0">
                          <a:latin typeface="Verdana" panose="020B0604030504040204"/>
                          <a:cs typeface="Verdana" panose="020B0604030504040204"/>
                        </a:rPr>
                        <a:t> </a:t>
                      </a:r>
                      <a:r>
                        <a:rPr sz="1600" dirty="0">
                          <a:latin typeface="Verdana" panose="020B0604030504040204"/>
                          <a:cs typeface="Verdana" panose="020B0604030504040204"/>
                        </a:rPr>
                        <a:t>should</a:t>
                      </a:r>
                      <a:r>
                        <a:rPr sz="1600" spc="-10" dirty="0">
                          <a:latin typeface="Verdana" panose="020B0604030504040204"/>
                          <a:cs typeface="Verdana" panose="020B0604030504040204"/>
                        </a:rPr>
                        <a:t> </a:t>
                      </a:r>
                      <a:r>
                        <a:rPr sz="1600" spc="5" dirty="0">
                          <a:latin typeface="Verdana" panose="020B0604030504040204"/>
                          <a:cs typeface="Verdana" panose="020B0604030504040204"/>
                        </a:rPr>
                        <a:t>be</a:t>
                      </a:r>
                      <a:r>
                        <a:rPr sz="1600" spc="-5" dirty="0">
                          <a:latin typeface="Verdana" panose="020B0604030504040204"/>
                          <a:cs typeface="Verdana" panose="020B0604030504040204"/>
                        </a:rPr>
                        <a:t> </a:t>
                      </a:r>
                      <a:r>
                        <a:rPr sz="1600" dirty="0">
                          <a:latin typeface="Verdana" panose="020B0604030504040204"/>
                          <a:cs typeface="Verdana" panose="020B0604030504040204"/>
                        </a:rPr>
                        <a:t>handled</a:t>
                      </a:r>
                      <a:r>
                        <a:rPr sz="1600" spc="-5" dirty="0">
                          <a:latin typeface="Verdana" panose="020B0604030504040204"/>
                          <a:cs typeface="Verdana" panose="020B0604030504040204"/>
                        </a:rPr>
                        <a:t> </a:t>
                      </a:r>
                      <a:r>
                        <a:rPr sz="1600" dirty="0">
                          <a:latin typeface="Verdana" panose="020B0604030504040204"/>
                          <a:cs typeface="Verdana" panose="020B0604030504040204"/>
                        </a:rPr>
                        <a:t>asynchronously</a:t>
                      </a:r>
                      <a:r>
                        <a:rPr sz="1600" spc="-25" dirty="0">
                          <a:latin typeface="Verdana" panose="020B0604030504040204"/>
                          <a:cs typeface="Verdana" panose="020B0604030504040204"/>
                        </a:rPr>
                        <a:t> </a:t>
                      </a:r>
                      <a:r>
                        <a:rPr sz="1600" spc="5" dirty="0">
                          <a:latin typeface="Verdana" panose="020B0604030504040204"/>
                          <a:cs typeface="Verdana" panose="020B0604030504040204"/>
                        </a:rPr>
                        <a:t>or</a:t>
                      </a:r>
                      <a:r>
                        <a:rPr sz="1600" dirty="0">
                          <a:latin typeface="Verdana" panose="020B0604030504040204"/>
                          <a:cs typeface="Verdana" panose="020B0604030504040204"/>
                        </a:rPr>
                        <a:t> not.</a:t>
                      </a:r>
                      <a:endParaRPr sz="1600">
                        <a:latin typeface="Verdana" panose="020B0604030504040204"/>
                        <a:cs typeface="Verdana" panose="020B0604030504040204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21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29210">
                        <a:lnSpc>
                          <a:spcPct val="100000"/>
                        </a:lnSpc>
                      </a:pPr>
                      <a:r>
                        <a:rPr sz="1600" i="1" dirty="0">
                          <a:latin typeface="Verdana" panose="020B0604030504040204"/>
                          <a:cs typeface="Verdana" panose="020B0604030504040204"/>
                        </a:rPr>
                        <a:t>method</a:t>
                      </a:r>
                      <a:r>
                        <a:rPr sz="1600" dirty="0">
                          <a:latin typeface="Verdana" panose="020B0604030504040204"/>
                          <a:cs typeface="Verdana" panose="020B0604030504040204"/>
                        </a:rPr>
                        <a:t>:</a:t>
                      </a:r>
                      <a:r>
                        <a:rPr sz="1600" spc="-30" dirty="0">
                          <a:latin typeface="Verdana" panose="020B0604030504040204"/>
                          <a:cs typeface="Verdana" panose="020B0604030504040204"/>
                        </a:rPr>
                        <a:t> </a:t>
                      </a:r>
                      <a:r>
                        <a:rPr sz="1600" spc="-5" dirty="0">
                          <a:latin typeface="Verdana" panose="020B0604030504040204"/>
                          <a:cs typeface="Verdana" panose="020B0604030504040204"/>
                        </a:rPr>
                        <a:t>the</a:t>
                      </a:r>
                      <a:r>
                        <a:rPr sz="1600" spc="-15" dirty="0">
                          <a:latin typeface="Verdana" panose="020B0604030504040204"/>
                          <a:cs typeface="Verdana" panose="020B0604030504040204"/>
                        </a:rPr>
                        <a:t> </a:t>
                      </a:r>
                      <a:r>
                        <a:rPr sz="1600" dirty="0">
                          <a:latin typeface="Verdana" panose="020B0604030504040204"/>
                          <a:cs typeface="Verdana" panose="020B0604030504040204"/>
                        </a:rPr>
                        <a:t>type</a:t>
                      </a:r>
                      <a:r>
                        <a:rPr sz="1600" spc="-40" dirty="0">
                          <a:latin typeface="Verdana" panose="020B0604030504040204"/>
                          <a:cs typeface="Verdana" panose="020B0604030504040204"/>
                        </a:rPr>
                        <a:t> </a:t>
                      </a:r>
                      <a:r>
                        <a:rPr sz="1600" spc="5" dirty="0">
                          <a:latin typeface="Verdana" panose="020B0604030504040204"/>
                          <a:cs typeface="Verdana" panose="020B0604030504040204"/>
                        </a:rPr>
                        <a:t>of</a:t>
                      </a:r>
                      <a:r>
                        <a:rPr sz="1600" spc="-10" dirty="0">
                          <a:latin typeface="Verdana" panose="020B0604030504040204"/>
                          <a:cs typeface="Verdana" panose="020B0604030504040204"/>
                        </a:rPr>
                        <a:t> </a:t>
                      </a:r>
                      <a:r>
                        <a:rPr sz="1600" dirty="0">
                          <a:latin typeface="Verdana" panose="020B0604030504040204"/>
                          <a:cs typeface="Verdana" panose="020B0604030504040204"/>
                        </a:rPr>
                        <a:t>request:</a:t>
                      </a:r>
                      <a:r>
                        <a:rPr sz="1600" spc="-50" dirty="0">
                          <a:latin typeface="Verdana" panose="020B0604030504040204"/>
                          <a:cs typeface="Verdana" panose="020B0604030504040204"/>
                        </a:rPr>
                        <a:t> </a:t>
                      </a:r>
                      <a:r>
                        <a:rPr sz="1600" dirty="0">
                          <a:latin typeface="Verdana" panose="020B0604030504040204"/>
                          <a:cs typeface="Verdana" panose="020B0604030504040204"/>
                        </a:rPr>
                        <a:t>GET</a:t>
                      </a:r>
                      <a:r>
                        <a:rPr sz="1600" spc="-30" dirty="0">
                          <a:latin typeface="Verdana" panose="020B0604030504040204"/>
                          <a:cs typeface="Verdana" panose="020B0604030504040204"/>
                        </a:rPr>
                        <a:t> </a:t>
                      </a:r>
                      <a:r>
                        <a:rPr sz="1600" spc="5" dirty="0">
                          <a:latin typeface="Verdana" panose="020B0604030504040204"/>
                          <a:cs typeface="Verdana" panose="020B0604030504040204"/>
                        </a:rPr>
                        <a:t>or</a:t>
                      </a:r>
                      <a:r>
                        <a:rPr sz="1600" spc="-10" dirty="0">
                          <a:latin typeface="Verdana" panose="020B0604030504040204"/>
                          <a:cs typeface="Verdana" panose="020B0604030504040204"/>
                        </a:rPr>
                        <a:t> </a:t>
                      </a:r>
                      <a:r>
                        <a:rPr sz="1600" spc="5" dirty="0">
                          <a:latin typeface="Verdana" panose="020B0604030504040204"/>
                          <a:cs typeface="Verdana" panose="020B0604030504040204"/>
                        </a:rPr>
                        <a:t>POST</a:t>
                      </a:r>
                      <a:endParaRPr sz="1600">
                        <a:latin typeface="Verdana" panose="020B0604030504040204"/>
                        <a:cs typeface="Verdana" panose="020B0604030504040204"/>
                      </a:endParaRPr>
                    </a:p>
                    <a:p>
                      <a:pPr marL="2921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600" i="1" dirty="0">
                          <a:latin typeface="Verdana" panose="020B0604030504040204"/>
                          <a:cs typeface="Verdana" panose="020B0604030504040204"/>
                        </a:rPr>
                        <a:t>url</a:t>
                      </a:r>
                      <a:r>
                        <a:rPr sz="1600" dirty="0">
                          <a:latin typeface="Verdana" panose="020B0604030504040204"/>
                          <a:cs typeface="Verdana" panose="020B0604030504040204"/>
                        </a:rPr>
                        <a:t>:</a:t>
                      </a:r>
                      <a:r>
                        <a:rPr sz="1600" spc="-5" dirty="0">
                          <a:latin typeface="Verdana" panose="020B0604030504040204"/>
                          <a:cs typeface="Verdana" panose="020B0604030504040204"/>
                        </a:rPr>
                        <a:t> the</a:t>
                      </a:r>
                      <a:r>
                        <a:rPr sz="1600" spc="-15" dirty="0">
                          <a:latin typeface="Verdana" panose="020B0604030504040204"/>
                          <a:cs typeface="Verdana" panose="020B0604030504040204"/>
                        </a:rPr>
                        <a:t> </a:t>
                      </a:r>
                      <a:r>
                        <a:rPr sz="1600" spc="-5" dirty="0">
                          <a:latin typeface="Verdana" panose="020B0604030504040204"/>
                          <a:cs typeface="Verdana" panose="020B0604030504040204"/>
                        </a:rPr>
                        <a:t>location</a:t>
                      </a:r>
                      <a:r>
                        <a:rPr sz="1600" spc="-30" dirty="0">
                          <a:latin typeface="Verdana" panose="020B0604030504040204"/>
                          <a:cs typeface="Verdana" panose="020B0604030504040204"/>
                        </a:rPr>
                        <a:t> </a:t>
                      </a:r>
                      <a:r>
                        <a:rPr sz="1600" spc="5" dirty="0">
                          <a:latin typeface="Verdana" panose="020B0604030504040204"/>
                          <a:cs typeface="Verdana" panose="020B0604030504040204"/>
                        </a:rPr>
                        <a:t>of</a:t>
                      </a:r>
                      <a:r>
                        <a:rPr sz="1600" spc="-10" dirty="0">
                          <a:latin typeface="Verdana" panose="020B0604030504040204"/>
                          <a:cs typeface="Verdana" panose="020B0604030504040204"/>
                        </a:rPr>
                        <a:t> </a:t>
                      </a:r>
                      <a:r>
                        <a:rPr sz="1600" spc="-5" dirty="0">
                          <a:latin typeface="Verdana" panose="020B0604030504040204"/>
                          <a:cs typeface="Verdana" panose="020B0604030504040204"/>
                        </a:rPr>
                        <a:t>the</a:t>
                      </a:r>
                      <a:r>
                        <a:rPr sz="1600" spc="-10" dirty="0">
                          <a:latin typeface="Verdana" panose="020B0604030504040204"/>
                          <a:cs typeface="Verdana" panose="020B0604030504040204"/>
                        </a:rPr>
                        <a:t> </a:t>
                      </a:r>
                      <a:r>
                        <a:rPr sz="1600" spc="-5" dirty="0">
                          <a:latin typeface="Verdana" panose="020B0604030504040204"/>
                          <a:cs typeface="Verdana" panose="020B0604030504040204"/>
                        </a:rPr>
                        <a:t>file</a:t>
                      </a:r>
                      <a:r>
                        <a:rPr sz="1600" spc="-15" dirty="0">
                          <a:latin typeface="Verdana" panose="020B0604030504040204"/>
                          <a:cs typeface="Verdana" panose="020B0604030504040204"/>
                        </a:rPr>
                        <a:t> </a:t>
                      </a:r>
                      <a:r>
                        <a:rPr sz="1600" spc="5" dirty="0">
                          <a:latin typeface="Verdana" panose="020B0604030504040204"/>
                          <a:cs typeface="Verdana" panose="020B0604030504040204"/>
                        </a:rPr>
                        <a:t>on</a:t>
                      </a:r>
                      <a:r>
                        <a:rPr sz="1600" spc="-30" dirty="0">
                          <a:latin typeface="Verdana" panose="020B0604030504040204"/>
                          <a:cs typeface="Verdana" panose="020B0604030504040204"/>
                        </a:rPr>
                        <a:t> </a:t>
                      </a:r>
                      <a:r>
                        <a:rPr sz="1600" spc="-5" dirty="0">
                          <a:latin typeface="Verdana" panose="020B0604030504040204"/>
                          <a:cs typeface="Verdana" panose="020B0604030504040204"/>
                        </a:rPr>
                        <a:t>the</a:t>
                      </a:r>
                      <a:r>
                        <a:rPr sz="1600" spc="5" dirty="0">
                          <a:latin typeface="Verdana" panose="020B0604030504040204"/>
                          <a:cs typeface="Verdana" panose="020B0604030504040204"/>
                        </a:rPr>
                        <a:t> </a:t>
                      </a:r>
                      <a:r>
                        <a:rPr sz="1600" dirty="0">
                          <a:latin typeface="Verdana" panose="020B0604030504040204"/>
                          <a:cs typeface="Verdana" panose="020B0604030504040204"/>
                        </a:rPr>
                        <a:t>server</a:t>
                      </a:r>
                      <a:endParaRPr sz="1600">
                        <a:latin typeface="Verdana" panose="020B0604030504040204"/>
                        <a:cs typeface="Verdana" panose="020B0604030504040204"/>
                      </a:endParaRPr>
                    </a:p>
                    <a:p>
                      <a:pPr marL="2921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600" i="1" dirty="0">
                          <a:latin typeface="Verdana" panose="020B0604030504040204"/>
                          <a:cs typeface="Verdana" panose="020B0604030504040204"/>
                        </a:rPr>
                        <a:t>async</a:t>
                      </a:r>
                      <a:r>
                        <a:rPr sz="1600" dirty="0">
                          <a:latin typeface="Verdana" panose="020B0604030504040204"/>
                          <a:cs typeface="Verdana" panose="020B0604030504040204"/>
                        </a:rPr>
                        <a:t>:</a:t>
                      </a:r>
                      <a:r>
                        <a:rPr sz="1600" spc="-30" dirty="0">
                          <a:latin typeface="Verdana" panose="020B0604030504040204"/>
                          <a:cs typeface="Verdana" panose="020B0604030504040204"/>
                        </a:rPr>
                        <a:t> </a:t>
                      </a:r>
                      <a:r>
                        <a:rPr sz="1600" dirty="0">
                          <a:latin typeface="Verdana" panose="020B0604030504040204"/>
                          <a:cs typeface="Verdana" panose="020B0604030504040204"/>
                        </a:rPr>
                        <a:t>true</a:t>
                      </a:r>
                      <a:r>
                        <a:rPr sz="1600" spc="-15" dirty="0">
                          <a:latin typeface="Verdana" panose="020B0604030504040204"/>
                          <a:cs typeface="Verdana" panose="020B0604030504040204"/>
                        </a:rPr>
                        <a:t> </a:t>
                      </a:r>
                      <a:r>
                        <a:rPr sz="1600" dirty="0">
                          <a:latin typeface="Verdana" panose="020B0604030504040204"/>
                          <a:cs typeface="Verdana" panose="020B0604030504040204"/>
                        </a:rPr>
                        <a:t>(asynchronous)</a:t>
                      </a:r>
                      <a:r>
                        <a:rPr sz="1600" spc="-20" dirty="0">
                          <a:latin typeface="Verdana" panose="020B0604030504040204"/>
                          <a:cs typeface="Verdana" panose="020B0604030504040204"/>
                        </a:rPr>
                        <a:t> </a:t>
                      </a:r>
                      <a:r>
                        <a:rPr sz="1600" spc="5" dirty="0">
                          <a:latin typeface="Verdana" panose="020B0604030504040204"/>
                          <a:cs typeface="Verdana" panose="020B0604030504040204"/>
                        </a:rPr>
                        <a:t>or</a:t>
                      </a:r>
                      <a:r>
                        <a:rPr sz="1600" spc="-10" dirty="0">
                          <a:latin typeface="Verdana" panose="020B0604030504040204"/>
                          <a:cs typeface="Verdana" panose="020B0604030504040204"/>
                        </a:rPr>
                        <a:t> </a:t>
                      </a:r>
                      <a:r>
                        <a:rPr sz="1600" dirty="0">
                          <a:latin typeface="Verdana" panose="020B0604030504040204"/>
                          <a:cs typeface="Verdana" panose="020B0604030504040204"/>
                        </a:rPr>
                        <a:t>false</a:t>
                      </a:r>
                      <a:r>
                        <a:rPr sz="1600" spc="-40" dirty="0">
                          <a:latin typeface="Verdana" panose="020B0604030504040204"/>
                          <a:cs typeface="Verdana" panose="020B0604030504040204"/>
                        </a:rPr>
                        <a:t> </a:t>
                      </a:r>
                      <a:r>
                        <a:rPr sz="1600" dirty="0">
                          <a:latin typeface="Verdana" panose="020B0604030504040204"/>
                          <a:cs typeface="Verdana" panose="020B0604030504040204"/>
                        </a:rPr>
                        <a:t>(synchronous)</a:t>
                      </a:r>
                      <a:endParaRPr sz="1600">
                        <a:latin typeface="Verdana" panose="020B0604030504040204"/>
                        <a:cs typeface="Verdana" panose="020B0604030504040204"/>
                      </a:endParaRPr>
                    </a:p>
                  </a:txBody>
                  <a:tcPr marL="0" marR="0" marT="1270" marB="0">
                    <a:lnL w="12700">
                      <a:solidFill>
                        <a:srgbClr val="C3C3C3"/>
                      </a:solidFill>
                      <a:prstDash val="solid"/>
                    </a:lnL>
                    <a:lnR w="12700">
                      <a:solidFill>
                        <a:srgbClr val="C3C3C3"/>
                      </a:solidFill>
                      <a:prstDash val="solid"/>
                    </a:lnR>
                    <a:lnT w="12700">
                      <a:solidFill>
                        <a:srgbClr val="C3C3C3"/>
                      </a:solidFill>
                      <a:prstDash val="solid"/>
                    </a:lnT>
                    <a:lnB w="12700">
                      <a:solidFill>
                        <a:srgbClr val="C3C3C3"/>
                      </a:solidFill>
                      <a:prstDash val="solid"/>
                    </a:lnB>
                  </a:tcPr>
                </a:tc>
              </a:tr>
              <a:tr h="898397">
                <a:tc>
                  <a:txBody>
                    <a:bodyPr/>
                    <a:lstStyle/>
                    <a:p>
                      <a:pPr marL="2857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600" dirty="0">
                          <a:latin typeface="Verdana" panose="020B0604030504040204"/>
                          <a:cs typeface="Verdana" panose="020B0604030504040204"/>
                        </a:rPr>
                        <a:t>send(</a:t>
                      </a:r>
                      <a:r>
                        <a:rPr sz="1600" i="1" dirty="0">
                          <a:latin typeface="Verdana" panose="020B0604030504040204"/>
                          <a:cs typeface="Verdana" panose="020B0604030504040204"/>
                        </a:rPr>
                        <a:t>string</a:t>
                      </a:r>
                      <a:r>
                        <a:rPr sz="1600" dirty="0">
                          <a:latin typeface="Verdana" panose="020B0604030504040204"/>
                          <a:cs typeface="Verdana" panose="020B0604030504040204"/>
                        </a:rPr>
                        <a:t>)</a:t>
                      </a:r>
                      <a:endParaRPr sz="1600">
                        <a:latin typeface="Verdana" panose="020B0604030504040204"/>
                        <a:cs typeface="Verdana" panose="020B0604030504040204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C3C3C3"/>
                      </a:solidFill>
                      <a:prstDash val="solid"/>
                    </a:lnL>
                    <a:lnR w="12700">
                      <a:solidFill>
                        <a:srgbClr val="C3C3C3"/>
                      </a:solidFill>
                      <a:prstDash val="solid"/>
                    </a:lnR>
                    <a:lnT w="12700">
                      <a:solidFill>
                        <a:srgbClr val="C3C3C3"/>
                      </a:solidFill>
                      <a:prstDash val="solid"/>
                    </a:lnT>
                    <a:lnB w="12700">
                      <a:solidFill>
                        <a:srgbClr val="C3C3C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21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600" spc="5" dirty="0">
                          <a:latin typeface="Verdana" panose="020B0604030504040204"/>
                          <a:cs typeface="Verdana" panose="020B0604030504040204"/>
                        </a:rPr>
                        <a:t>Sends</a:t>
                      </a:r>
                      <a:r>
                        <a:rPr sz="1600" spc="-15" dirty="0">
                          <a:latin typeface="Verdana" panose="020B0604030504040204"/>
                          <a:cs typeface="Verdana" panose="020B0604030504040204"/>
                        </a:rPr>
                        <a:t> </a:t>
                      </a:r>
                      <a:r>
                        <a:rPr sz="1600" spc="-5" dirty="0">
                          <a:latin typeface="Verdana" panose="020B0604030504040204"/>
                          <a:cs typeface="Verdana" panose="020B0604030504040204"/>
                        </a:rPr>
                        <a:t>the</a:t>
                      </a:r>
                      <a:r>
                        <a:rPr sz="1600" spc="-10" dirty="0">
                          <a:latin typeface="Verdana" panose="020B0604030504040204"/>
                          <a:cs typeface="Verdana" panose="020B0604030504040204"/>
                        </a:rPr>
                        <a:t> </a:t>
                      </a:r>
                      <a:r>
                        <a:rPr sz="1600" spc="5" dirty="0">
                          <a:latin typeface="Verdana" panose="020B0604030504040204"/>
                          <a:cs typeface="Verdana" panose="020B0604030504040204"/>
                        </a:rPr>
                        <a:t>request</a:t>
                      </a:r>
                      <a:r>
                        <a:rPr sz="1600" spc="-50" dirty="0">
                          <a:latin typeface="Verdana" panose="020B0604030504040204"/>
                          <a:cs typeface="Verdana" panose="020B0604030504040204"/>
                        </a:rPr>
                        <a:t> </a:t>
                      </a:r>
                      <a:r>
                        <a:rPr sz="1600" spc="5" dirty="0">
                          <a:latin typeface="Verdana" panose="020B0604030504040204"/>
                          <a:cs typeface="Verdana" panose="020B0604030504040204"/>
                        </a:rPr>
                        <a:t>off</a:t>
                      </a:r>
                      <a:r>
                        <a:rPr sz="1600" spc="-25" dirty="0">
                          <a:latin typeface="Verdana" panose="020B0604030504040204"/>
                          <a:cs typeface="Verdana" panose="020B0604030504040204"/>
                        </a:rPr>
                        <a:t> </a:t>
                      </a:r>
                      <a:r>
                        <a:rPr sz="1600" spc="-5" dirty="0">
                          <a:latin typeface="Verdana" panose="020B0604030504040204"/>
                          <a:cs typeface="Verdana" panose="020B0604030504040204"/>
                        </a:rPr>
                        <a:t>to the</a:t>
                      </a:r>
                      <a:r>
                        <a:rPr sz="1600" spc="-15" dirty="0">
                          <a:latin typeface="Verdana" panose="020B0604030504040204"/>
                          <a:cs typeface="Verdana" panose="020B0604030504040204"/>
                        </a:rPr>
                        <a:t> </a:t>
                      </a:r>
                      <a:r>
                        <a:rPr sz="1600" spc="-25" dirty="0">
                          <a:latin typeface="Verdana" panose="020B0604030504040204"/>
                          <a:cs typeface="Verdana" panose="020B0604030504040204"/>
                        </a:rPr>
                        <a:t>server.</a:t>
                      </a:r>
                      <a:endParaRPr sz="1600">
                        <a:latin typeface="Verdana" panose="020B0604030504040204"/>
                        <a:cs typeface="Verdana" panose="020B0604030504040204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21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2921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i="1" dirty="0">
                          <a:latin typeface="Verdana" panose="020B0604030504040204"/>
                          <a:cs typeface="Verdana" panose="020B0604030504040204"/>
                        </a:rPr>
                        <a:t>string</a:t>
                      </a:r>
                      <a:r>
                        <a:rPr sz="1600" dirty="0">
                          <a:latin typeface="Verdana" panose="020B0604030504040204"/>
                          <a:cs typeface="Verdana" panose="020B0604030504040204"/>
                        </a:rPr>
                        <a:t>:</a:t>
                      </a:r>
                      <a:r>
                        <a:rPr sz="1600" spc="-30" dirty="0">
                          <a:latin typeface="Verdana" panose="020B0604030504040204"/>
                          <a:cs typeface="Verdana" panose="020B0604030504040204"/>
                        </a:rPr>
                        <a:t> </a:t>
                      </a:r>
                      <a:r>
                        <a:rPr sz="1600" spc="-5" dirty="0">
                          <a:latin typeface="Verdana" panose="020B0604030504040204"/>
                          <a:cs typeface="Verdana" panose="020B0604030504040204"/>
                        </a:rPr>
                        <a:t>Only</a:t>
                      </a:r>
                      <a:r>
                        <a:rPr sz="1600" spc="-10" dirty="0">
                          <a:latin typeface="Verdana" panose="020B0604030504040204"/>
                          <a:cs typeface="Verdana" panose="020B0604030504040204"/>
                        </a:rPr>
                        <a:t> </a:t>
                      </a:r>
                      <a:r>
                        <a:rPr sz="1600" dirty="0">
                          <a:latin typeface="Verdana" panose="020B0604030504040204"/>
                          <a:cs typeface="Verdana" panose="020B0604030504040204"/>
                        </a:rPr>
                        <a:t>used</a:t>
                      </a:r>
                      <a:r>
                        <a:rPr sz="1600" spc="-5" dirty="0">
                          <a:latin typeface="Verdana" panose="020B0604030504040204"/>
                          <a:cs typeface="Verdana" panose="020B0604030504040204"/>
                        </a:rPr>
                        <a:t> </a:t>
                      </a:r>
                      <a:r>
                        <a:rPr sz="1600" spc="5" dirty="0">
                          <a:latin typeface="Verdana" panose="020B0604030504040204"/>
                          <a:cs typeface="Verdana" panose="020B0604030504040204"/>
                        </a:rPr>
                        <a:t>for</a:t>
                      </a:r>
                      <a:r>
                        <a:rPr sz="1600" spc="-35" dirty="0">
                          <a:latin typeface="Verdana" panose="020B0604030504040204"/>
                          <a:cs typeface="Verdana" panose="020B0604030504040204"/>
                        </a:rPr>
                        <a:t> </a:t>
                      </a:r>
                      <a:r>
                        <a:rPr sz="1600" dirty="0">
                          <a:latin typeface="Verdana" panose="020B0604030504040204"/>
                          <a:cs typeface="Verdana" panose="020B0604030504040204"/>
                        </a:rPr>
                        <a:t>POST</a:t>
                      </a:r>
                      <a:r>
                        <a:rPr sz="1600" spc="-20" dirty="0">
                          <a:latin typeface="Verdana" panose="020B0604030504040204"/>
                          <a:cs typeface="Verdana" panose="020B0604030504040204"/>
                        </a:rPr>
                        <a:t> </a:t>
                      </a:r>
                      <a:r>
                        <a:rPr sz="1600" dirty="0">
                          <a:latin typeface="Verdana" panose="020B0604030504040204"/>
                          <a:cs typeface="Verdana" panose="020B0604030504040204"/>
                        </a:rPr>
                        <a:t>requests</a:t>
                      </a:r>
                      <a:endParaRPr sz="1600">
                        <a:latin typeface="Verdana" panose="020B0604030504040204"/>
                        <a:cs typeface="Verdana" panose="020B0604030504040204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C3C3C3"/>
                      </a:solidFill>
                      <a:prstDash val="solid"/>
                    </a:lnL>
                    <a:lnR w="12700">
                      <a:solidFill>
                        <a:srgbClr val="C3C3C3"/>
                      </a:solidFill>
                      <a:prstDash val="solid"/>
                    </a:lnR>
                    <a:lnT w="12700">
                      <a:solidFill>
                        <a:srgbClr val="C3C3C3"/>
                      </a:solidFill>
                      <a:prstDash val="solid"/>
                    </a:lnT>
                    <a:lnB w="12700">
                      <a:solidFill>
                        <a:srgbClr val="C3C3C3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4939" y="118110"/>
            <a:ext cx="6160135" cy="66135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spc="-10" dirty="0">
                <a:latin typeface="Calibri" panose="020F0502020204030204"/>
                <a:cs typeface="Calibri" panose="020F0502020204030204"/>
              </a:rPr>
              <a:t>&lt;html&gt; &lt;script&gt;</a:t>
            </a:r>
            <a:endParaRPr sz="16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ct val="100000"/>
              </a:lnSpc>
            </a:pPr>
            <a:r>
              <a:rPr sz="1600" spc="-10" dirty="0">
                <a:latin typeface="Calibri" panose="020F0502020204030204"/>
                <a:cs typeface="Calibri" panose="020F0502020204030204"/>
              </a:rPr>
              <a:t>function</a:t>
            </a:r>
            <a:r>
              <a:rPr sz="160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10" dirty="0">
                <a:latin typeface="Calibri" panose="020F0502020204030204"/>
                <a:cs typeface="Calibri" panose="020F0502020204030204"/>
              </a:rPr>
              <a:t>showHint(str)</a:t>
            </a:r>
            <a:endParaRPr sz="16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dirty="0">
                <a:latin typeface="Calibri" panose="020F0502020204030204"/>
                <a:cs typeface="Calibri" panose="020F0502020204030204"/>
              </a:rPr>
              <a:t>{</a:t>
            </a:r>
            <a:endParaRPr sz="16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ct val="100000"/>
              </a:lnSpc>
            </a:pPr>
            <a:r>
              <a:rPr sz="1600" spc="-10" dirty="0">
                <a:latin typeface="Calibri" panose="020F0502020204030204"/>
                <a:cs typeface="Calibri" panose="020F0502020204030204"/>
              </a:rPr>
              <a:t>var</a:t>
            </a:r>
            <a:r>
              <a:rPr sz="16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10" dirty="0">
                <a:latin typeface="Calibri" panose="020F0502020204030204"/>
                <a:cs typeface="Calibri" panose="020F0502020204030204"/>
              </a:rPr>
              <a:t>xmlhttp;</a:t>
            </a:r>
            <a:endParaRPr sz="16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ct val="100000"/>
              </a:lnSpc>
            </a:pPr>
            <a:r>
              <a:rPr sz="1600" spc="-5" dirty="0">
                <a:latin typeface="Calibri" panose="020F0502020204030204"/>
                <a:cs typeface="Calibri" panose="020F0502020204030204"/>
              </a:rPr>
              <a:t>if</a:t>
            </a:r>
            <a:r>
              <a:rPr sz="16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20" dirty="0">
                <a:latin typeface="Calibri" panose="020F0502020204030204"/>
                <a:cs typeface="Calibri" panose="020F0502020204030204"/>
              </a:rPr>
              <a:t>(str.length==0)</a:t>
            </a:r>
            <a:endParaRPr sz="1600">
              <a:latin typeface="Calibri" panose="020F0502020204030204"/>
              <a:cs typeface="Calibri" panose="020F0502020204030204"/>
            </a:endParaRPr>
          </a:p>
          <a:p>
            <a:pPr marL="104140">
              <a:lnSpc>
                <a:spcPct val="100000"/>
              </a:lnSpc>
            </a:pPr>
            <a:r>
              <a:rPr sz="1600" dirty="0">
                <a:latin typeface="Calibri" panose="020F0502020204030204"/>
                <a:cs typeface="Calibri" panose="020F0502020204030204"/>
              </a:rPr>
              <a:t>{</a:t>
            </a:r>
            <a:endParaRPr sz="1600">
              <a:latin typeface="Calibri" panose="020F0502020204030204"/>
              <a:cs typeface="Calibri" panose="020F0502020204030204"/>
            </a:endParaRPr>
          </a:p>
          <a:p>
            <a:pPr marL="104140">
              <a:lnSpc>
                <a:spcPct val="100000"/>
              </a:lnSpc>
            </a:pPr>
            <a:r>
              <a:rPr sz="1600" spc="-5" dirty="0">
                <a:latin typeface="Calibri" panose="020F0502020204030204"/>
                <a:cs typeface="Calibri" panose="020F0502020204030204"/>
              </a:rPr>
              <a:t>document.getElementById("txtHint").innerHTML="";</a:t>
            </a:r>
            <a:endParaRPr sz="1600">
              <a:latin typeface="Calibri" panose="020F0502020204030204"/>
              <a:cs typeface="Calibri" panose="020F0502020204030204"/>
            </a:endParaRPr>
          </a:p>
          <a:p>
            <a:pPr marL="104140">
              <a:lnSpc>
                <a:spcPct val="100000"/>
              </a:lnSpc>
            </a:pPr>
            <a:r>
              <a:rPr sz="1600" spc="-10" dirty="0">
                <a:latin typeface="Calibri" panose="020F0502020204030204"/>
                <a:cs typeface="Calibri" panose="020F0502020204030204"/>
              </a:rPr>
              <a:t>return;</a:t>
            </a:r>
            <a:endParaRPr sz="1600">
              <a:latin typeface="Calibri" panose="020F0502020204030204"/>
              <a:cs typeface="Calibri" panose="020F0502020204030204"/>
            </a:endParaRPr>
          </a:p>
          <a:p>
            <a:pPr marL="104140">
              <a:lnSpc>
                <a:spcPct val="100000"/>
              </a:lnSpc>
              <a:spcBef>
                <a:spcPts val="5"/>
              </a:spcBef>
            </a:pPr>
            <a:r>
              <a:rPr sz="1600" dirty="0">
                <a:latin typeface="Calibri" panose="020F0502020204030204"/>
                <a:cs typeface="Calibri" panose="020F0502020204030204"/>
              </a:rPr>
              <a:t>}</a:t>
            </a:r>
            <a:endParaRPr sz="16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ct val="100000"/>
              </a:lnSpc>
            </a:pPr>
            <a:r>
              <a:rPr sz="1600" spc="-5" dirty="0">
                <a:latin typeface="Calibri" panose="020F0502020204030204"/>
                <a:cs typeface="Calibri" panose="020F0502020204030204"/>
              </a:rPr>
              <a:t>if</a:t>
            </a:r>
            <a:r>
              <a:rPr sz="16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15" dirty="0">
                <a:latin typeface="Calibri" panose="020F0502020204030204"/>
                <a:cs typeface="Calibri" panose="020F0502020204030204"/>
              </a:rPr>
              <a:t>(window.XMLHttpRequest)</a:t>
            </a:r>
            <a:endParaRPr sz="1600">
              <a:latin typeface="Calibri" panose="020F0502020204030204"/>
              <a:cs typeface="Calibri" panose="020F0502020204030204"/>
            </a:endParaRPr>
          </a:p>
          <a:p>
            <a:pPr marL="104140" marR="2129155">
              <a:lnSpc>
                <a:spcPct val="100000"/>
              </a:lnSpc>
            </a:pPr>
            <a:r>
              <a:rPr sz="1600" spc="-5" dirty="0">
                <a:latin typeface="Calibri" panose="020F0502020204030204"/>
                <a:cs typeface="Calibri" panose="020F0502020204030204"/>
              </a:rPr>
              <a:t>{//</a:t>
            </a:r>
            <a:r>
              <a:rPr sz="16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10" dirty="0">
                <a:latin typeface="Calibri" panose="020F0502020204030204"/>
                <a:cs typeface="Calibri" panose="020F0502020204030204"/>
              </a:rPr>
              <a:t>code</a:t>
            </a:r>
            <a:r>
              <a:rPr sz="1600" spc="3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15" dirty="0">
                <a:latin typeface="Calibri" panose="020F0502020204030204"/>
                <a:cs typeface="Calibri" panose="020F0502020204030204"/>
              </a:rPr>
              <a:t>for</a:t>
            </a:r>
            <a:r>
              <a:rPr sz="16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dirty="0">
                <a:latin typeface="Calibri" panose="020F0502020204030204"/>
                <a:cs typeface="Calibri" panose="020F0502020204030204"/>
              </a:rPr>
              <a:t>IE7+,</a:t>
            </a:r>
            <a:r>
              <a:rPr sz="16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20" dirty="0">
                <a:latin typeface="Calibri" panose="020F0502020204030204"/>
                <a:cs typeface="Calibri" panose="020F0502020204030204"/>
              </a:rPr>
              <a:t>Firefox,</a:t>
            </a:r>
            <a:r>
              <a:rPr sz="16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5" dirty="0">
                <a:latin typeface="Calibri" panose="020F0502020204030204"/>
                <a:cs typeface="Calibri" panose="020F0502020204030204"/>
              </a:rPr>
              <a:t>Chrome,</a:t>
            </a:r>
            <a:r>
              <a:rPr sz="16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10" dirty="0">
                <a:latin typeface="Calibri" panose="020F0502020204030204"/>
                <a:cs typeface="Calibri" panose="020F0502020204030204"/>
              </a:rPr>
              <a:t>Opera,</a:t>
            </a:r>
            <a:r>
              <a:rPr sz="160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10" dirty="0">
                <a:latin typeface="Calibri" panose="020F0502020204030204"/>
                <a:cs typeface="Calibri" panose="020F0502020204030204"/>
              </a:rPr>
              <a:t>Safari </a:t>
            </a:r>
            <a:r>
              <a:rPr sz="1600" spc="-34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10" dirty="0">
                <a:latin typeface="Calibri" panose="020F0502020204030204"/>
                <a:cs typeface="Calibri" panose="020F0502020204030204"/>
              </a:rPr>
              <a:t>xmlhttp=new</a:t>
            </a:r>
            <a:r>
              <a:rPr sz="16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10" dirty="0">
                <a:latin typeface="Calibri" panose="020F0502020204030204"/>
                <a:cs typeface="Calibri" panose="020F0502020204030204"/>
              </a:rPr>
              <a:t>XMLHttpRequest();</a:t>
            </a:r>
            <a:endParaRPr sz="1600">
              <a:latin typeface="Calibri" panose="020F0502020204030204"/>
              <a:cs typeface="Calibri" panose="020F0502020204030204"/>
            </a:endParaRPr>
          </a:p>
          <a:p>
            <a:pPr marL="104140">
              <a:lnSpc>
                <a:spcPct val="100000"/>
              </a:lnSpc>
            </a:pPr>
            <a:r>
              <a:rPr sz="1600" dirty="0">
                <a:latin typeface="Calibri" panose="020F0502020204030204"/>
                <a:cs typeface="Calibri" panose="020F0502020204030204"/>
              </a:rPr>
              <a:t>}</a:t>
            </a:r>
            <a:endParaRPr sz="16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spc="-5" dirty="0">
                <a:latin typeface="Calibri" panose="020F0502020204030204"/>
                <a:cs typeface="Calibri" panose="020F0502020204030204"/>
              </a:rPr>
              <a:t>else</a:t>
            </a:r>
            <a:endParaRPr sz="1600">
              <a:latin typeface="Calibri" panose="020F0502020204030204"/>
              <a:cs typeface="Calibri" panose="020F0502020204030204"/>
            </a:endParaRPr>
          </a:p>
          <a:p>
            <a:pPr marL="104140">
              <a:lnSpc>
                <a:spcPct val="100000"/>
              </a:lnSpc>
            </a:pPr>
            <a:r>
              <a:rPr sz="1600" spc="-5" dirty="0">
                <a:latin typeface="Calibri" panose="020F0502020204030204"/>
                <a:cs typeface="Calibri" panose="020F0502020204030204"/>
              </a:rPr>
              <a:t>{//</a:t>
            </a:r>
            <a:r>
              <a:rPr sz="16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10" dirty="0">
                <a:latin typeface="Calibri" panose="020F0502020204030204"/>
                <a:cs typeface="Calibri" panose="020F0502020204030204"/>
              </a:rPr>
              <a:t>code</a:t>
            </a:r>
            <a:r>
              <a:rPr sz="1600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15" dirty="0">
                <a:latin typeface="Calibri" panose="020F0502020204030204"/>
                <a:cs typeface="Calibri" panose="020F0502020204030204"/>
              </a:rPr>
              <a:t>for</a:t>
            </a:r>
            <a:r>
              <a:rPr sz="16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dirty="0">
                <a:latin typeface="Calibri" panose="020F0502020204030204"/>
                <a:cs typeface="Calibri" panose="020F0502020204030204"/>
              </a:rPr>
              <a:t>IE6,</a:t>
            </a:r>
            <a:r>
              <a:rPr sz="16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5" dirty="0">
                <a:latin typeface="Calibri" panose="020F0502020204030204"/>
                <a:cs typeface="Calibri" panose="020F0502020204030204"/>
              </a:rPr>
              <a:t>IE5</a:t>
            </a:r>
            <a:endParaRPr sz="1600">
              <a:latin typeface="Calibri" panose="020F0502020204030204"/>
              <a:cs typeface="Calibri" panose="020F0502020204030204"/>
            </a:endParaRPr>
          </a:p>
          <a:p>
            <a:pPr marL="104140">
              <a:lnSpc>
                <a:spcPct val="100000"/>
              </a:lnSpc>
            </a:pPr>
            <a:r>
              <a:rPr sz="1600" spc="-10" dirty="0">
                <a:latin typeface="Calibri" panose="020F0502020204030204"/>
                <a:cs typeface="Calibri" panose="020F0502020204030204"/>
              </a:rPr>
              <a:t>xmlhttp=new</a:t>
            </a:r>
            <a:r>
              <a:rPr sz="16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5" dirty="0">
                <a:latin typeface="Calibri" panose="020F0502020204030204"/>
                <a:cs typeface="Calibri" panose="020F0502020204030204"/>
              </a:rPr>
              <a:t>ActiveXObject("Microsoft.XMLHTTP");</a:t>
            </a:r>
            <a:endParaRPr sz="1600">
              <a:latin typeface="Calibri" panose="020F0502020204030204"/>
              <a:cs typeface="Calibri" panose="020F0502020204030204"/>
            </a:endParaRPr>
          </a:p>
          <a:p>
            <a:pPr marL="104140">
              <a:lnSpc>
                <a:spcPct val="100000"/>
              </a:lnSpc>
            </a:pPr>
            <a:r>
              <a:rPr sz="1600" dirty="0">
                <a:latin typeface="Calibri" panose="020F0502020204030204"/>
                <a:cs typeface="Calibri" panose="020F0502020204030204"/>
              </a:rPr>
              <a:t>}</a:t>
            </a:r>
            <a:endParaRPr sz="16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ct val="100000"/>
              </a:lnSpc>
            </a:pPr>
            <a:r>
              <a:rPr sz="1600" spc="-15" dirty="0">
                <a:latin typeface="Calibri" panose="020F0502020204030204"/>
                <a:cs typeface="Calibri" panose="020F0502020204030204"/>
              </a:rPr>
              <a:t>xmlhttp.onreadystatechange=function()</a:t>
            </a:r>
            <a:endParaRPr sz="1600">
              <a:latin typeface="Calibri" panose="020F0502020204030204"/>
              <a:cs typeface="Calibri" panose="020F0502020204030204"/>
            </a:endParaRPr>
          </a:p>
          <a:p>
            <a:pPr marL="104140">
              <a:lnSpc>
                <a:spcPct val="100000"/>
              </a:lnSpc>
            </a:pPr>
            <a:r>
              <a:rPr sz="1600" dirty="0">
                <a:latin typeface="Calibri" panose="020F0502020204030204"/>
                <a:cs typeface="Calibri" panose="020F0502020204030204"/>
              </a:rPr>
              <a:t>{</a:t>
            </a:r>
            <a:endParaRPr sz="1600">
              <a:latin typeface="Calibri" panose="020F0502020204030204"/>
              <a:cs typeface="Calibri" panose="020F0502020204030204"/>
            </a:endParaRPr>
          </a:p>
          <a:p>
            <a:pPr marL="104140">
              <a:lnSpc>
                <a:spcPct val="100000"/>
              </a:lnSpc>
            </a:pPr>
            <a:r>
              <a:rPr sz="1600" spc="-5" dirty="0">
                <a:latin typeface="Calibri" panose="020F0502020204030204"/>
                <a:cs typeface="Calibri" panose="020F0502020204030204"/>
              </a:rPr>
              <a:t>if</a:t>
            </a:r>
            <a:r>
              <a:rPr sz="16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15" dirty="0">
                <a:latin typeface="Calibri" panose="020F0502020204030204"/>
                <a:cs typeface="Calibri" panose="020F0502020204030204"/>
              </a:rPr>
              <a:t>(xmlhttp.readyState==4</a:t>
            </a:r>
            <a:r>
              <a:rPr sz="1600" spc="5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5" dirty="0">
                <a:latin typeface="Calibri" panose="020F0502020204030204"/>
                <a:cs typeface="Calibri" panose="020F0502020204030204"/>
              </a:rPr>
              <a:t>&amp;&amp;</a:t>
            </a:r>
            <a:r>
              <a:rPr sz="16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10" dirty="0">
                <a:latin typeface="Calibri" panose="020F0502020204030204"/>
                <a:cs typeface="Calibri" panose="020F0502020204030204"/>
              </a:rPr>
              <a:t>xmlhttp.status==200)</a:t>
            </a:r>
            <a:endParaRPr sz="1600">
              <a:latin typeface="Calibri" panose="020F0502020204030204"/>
              <a:cs typeface="Calibri" panose="020F0502020204030204"/>
            </a:endParaRPr>
          </a:p>
          <a:p>
            <a:pPr marL="195580">
              <a:lnSpc>
                <a:spcPct val="100000"/>
              </a:lnSpc>
            </a:pPr>
            <a:r>
              <a:rPr sz="1600" dirty="0">
                <a:latin typeface="Calibri" panose="020F0502020204030204"/>
                <a:cs typeface="Calibri" panose="020F0502020204030204"/>
              </a:rPr>
              <a:t>{</a:t>
            </a:r>
            <a:endParaRPr sz="1600">
              <a:latin typeface="Calibri" panose="020F0502020204030204"/>
              <a:cs typeface="Calibri" panose="020F0502020204030204"/>
            </a:endParaRPr>
          </a:p>
          <a:p>
            <a:pPr marL="195580">
              <a:lnSpc>
                <a:spcPct val="100000"/>
              </a:lnSpc>
              <a:spcBef>
                <a:spcPts val="5"/>
              </a:spcBef>
            </a:pPr>
            <a:r>
              <a:rPr sz="1600" spc="-10" dirty="0">
                <a:latin typeface="Calibri" panose="020F0502020204030204"/>
                <a:cs typeface="Calibri" panose="020F0502020204030204"/>
              </a:rPr>
              <a:t>document.getElementById("txtHint").innerHTML=xmlhttp.responseText;</a:t>
            </a:r>
            <a:endParaRPr sz="1600">
              <a:latin typeface="Calibri" panose="020F0502020204030204"/>
              <a:cs typeface="Calibri" panose="020F0502020204030204"/>
            </a:endParaRPr>
          </a:p>
          <a:p>
            <a:pPr marL="195580">
              <a:lnSpc>
                <a:spcPct val="100000"/>
              </a:lnSpc>
            </a:pPr>
            <a:r>
              <a:rPr sz="1600" dirty="0">
                <a:latin typeface="Calibri" panose="020F0502020204030204"/>
                <a:cs typeface="Calibri" panose="020F0502020204030204"/>
              </a:rPr>
              <a:t>}</a:t>
            </a:r>
            <a:endParaRPr sz="1600">
              <a:latin typeface="Calibri" panose="020F0502020204030204"/>
              <a:cs typeface="Calibri" panose="020F0502020204030204"/>
            </a:endParaRPr>
          </a:p>
          <a:p>
            <a:pPr marL="104140">
              <a:lnSpc>
                <a:spcPct val="100000"/>
              </a:lnSpc>
            </a:pPr>
            <a:r>
              <a:rPr sz="1600" dirty="0">
                <a:latin typeface="Calibri" panose="020F0502020204030204"/>
                <a:cs typeface="Calibri" panose="020F0502020204030204"/>
              </a:rPr>
              <a:t>}</a:t>
            </a:r>
            <a:endParaRPr sz="1600">
              <a:latin typeface="Calibri" panose="020F0502020204030204"/>
              <a:cs typeface="Calibri" panose="020F0502020204030204"/>
            </a:endParaRPr>
          </a:p>
          <a:p>
            <a:pPr marL="12700" marR="2192020">
              <a:lnSpc>
                <a:spcPct val="100000"/>
              </a:lnSpc>
              <a:spcBef>
                <a:spcPts val="5"/>
              </a:spcBef>
            </a:pPr>
            <a:r>
              <a:rPr sz="1600" spc="-10" dirty="0">
                <a:latin typeface="Calibri" panose="020F0502020204030204"/>
                <a:cs typeface="Calibri" panose="020F0502020204030204"/>
              </a:rPr>
              <a:t>xmlhttp.open("GET","gethint.php?q="+str,true); </a:t>
            </a:r>
            <a:r>
              <a:rPr sz="1600" spc="-35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10" dirty="0">
                <a:latin typeface="Calibri" panose="020F0502020204030204"/>
                <a:cs typeface="Calibri" panose="020F0502020204030204"/>
              </a:rPr>
              <a:t>xmlhttp.send();</a:t>
            </a:r>
            <a:endParaRPr sz="16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ct val="100000"/>
              </a:lnSpc>
            </a:pPr>
            <a:r>
              <a:rPr sz="1600" dirty="0">
                <a:latin typeface="Calibri" panose="020F0502020204030204"/>
                <a:cs typeface="Calibri" panose="020F0502020204030204"/>
              </a:rPr>
              <a:t>}</a:t>
            </a:r>
            <a:endParaRPr sz="16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1140" y="170434"/>
            <a:ext cx="7037070" cy="2769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 panose="020F0502020204030204"/>
                <a:cs typeface="Calibri" panose="020F0502020204030204"/>
              </a:rPr>
              <a:t>&lt;/script&gt;</a:t>
            </a:r>
            <a:endParaRPr sz="18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latin typeface="Calibri" panose="020F0502020204030204"/>
                <a:cs typeface="Calibri" panose="020F0502020204030204"/>
              </a:rPr>
              <a:t>&lt;/head&gt;</a:t>
            </a:r>
            <a:endParaRPr sz="18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latin typeface="Calibri" panose="020F0502020204030204"/>
                <a:cs typeface="Calibri" panose="020F0502020204030204"/>
              </a:rPr>
              <a:t>&lt;form&gt;</a:t>
            </a:r>
            <a:endParaRPr sz="18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ct val="100000"/>
              </a:lnSpc>
            </a:pPr>
            <a:r>
              <a:rPr sz="1800" spc="-15" dirty="0">
                <a:latin typeface="Calibri" panose="020F0502020204030204"/>
                <a:cs typeface="Calibri" panose="020F0502020204030204"/>
              </a:rPr>
              <a:t>Enter</a:t>
            </a:r>
            <a:r>
              <a:rPr sz="1800" spc="2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5" dirty="0">
                <a:latin typeface="Calibri" panose="020F0502020204030204"/>
                <a:cs typeface="Calibri" panose="020F0502020204030204"/>
              </a:rPr>
              <a:t>Name:</a:t>
            </a:r>
            <a:r>
              <a:rPr sz="1800" spc="4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10" dirty="0">
                <a:latin typeface="Calibri" panose="020F0502020204030204"/>
                <a:cs typeface="Calibri" panose="020F0502020204030204"/>
              </a:rPr>
              <a:t>&lt;input</a:t>
            </a:r>
            <a:r>
              <a:rPr sz="1800" spc="5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15" dirty="0">
                <a:latin typeface="Calibri" panose="020F0502020204030204"/>
                <a:cs typeface="Calibri" panose="020F0502020204030204"/>
              </a:rPr>
              <a:t>type="text"</a:t>
            </a:r>
            <a:r>
              <a:rPr sz="1800" spc="7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10" dirty="0">
                <a:latin typeface="Calibri" panose="020F0502020204030204"/>
                <a:cs typeface="Calibri" panose="020F0502020204030204"/>
              </a:rPr>
              <a:t>value=""</a:t>
            </a:r>
            <a:r>
              <a:rPr sz="1800" spc="7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10" dirty="0">
                <a:latin typeface="Calibri" panose="020F0502020204030204"/>
                <a:cs typeface="Calibri" panose="020F0502020204030204"/>
              </a:rPr>
              <a:t>onkeyup="showHint(this.value);"&gt;</a:t>
            </a:r>
            <a:endParaRPr sz="1800">
              <a:latin typeface="Calibri" panose="020F0502020204030204"/>
              <a:cs typeface="Calibri" panose="020F0502020204030204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latin typeface="Calibri" panose="020F0502020204030204"/>
                <a:cs typeface="Calibri" panose="020F0502020204030204"/>
              </a:rPr>
              <a:t>&lt;/form&gt;</a:t>
            </a:r>
            <a:endParaRPr sz="18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latin typeface="Calibri" panose="020F0502020204030204"/>
                <a:cs typeface="Calibri" panose="020F0502020204030204"/>
              </a:rPr>
              <a:t>&lt;p&gt;</a:t>
            </a:r>
            <a:endParaRPr sz="18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10" dirty="0">
                <a:latin typeface="Calibri" panose="020F0502020204030204"/>
                <a:cs typeface="Calibri" panose="020F0502020204030204"/>
              </a:rPr>
              <a:t>&lt;div</a:t>
            </a:r>
            <a:r>
              <a:rPr sz="1800" spc="2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10" dirty="0">
                <a:latin typeface="Calibri" panose="020F0502020204030204"/>
                <a:cs typeface="Calibri" panose="020F0502020204030204"/>
              </a:rPr>
              <a:t>id="txtHint"&gt;&lt;b&gt;User</a:t>
            </a:r>
            <a:r>
              <a:rPr sz="1800" spc="12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20" dirty="0">
                <a:latin typeface="Calibri" panose="020F0502020204030204"/>
                <a:cs typeface="Calibri" panose="020F0502020204030204"/>
              </a:rPr>
              <a:t>info</a:t>
            </a:r>
            <a:r>
              <a:rPr sz="1800" spc="3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5" dirty="0">
                <a:latin typeface="Calibri" panose="020F0502020204030204"/>
                <a:cs typeface="Calibri" panose="020F0502020204030204"/>
              </a:rPr>
              <a:t>will</a:t>
            </a:r>
            <a:r>
              <a:rPr sz="180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5" dirty="0">
                <a:latin typeface="Calibri" panose="020F0502020204030204"/>
                <a:cs typeface="Calibri" panose="020F0502020204030204"/>
              </a:rPr>
              <a:t>be</a:t>
            </a:r>
            <a:r>
              <a:rPr sz="1800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15" dirty="0">
                <a:latin typeface="Calibri" panose="020F0502020204030204"/>
                <a:cs typeface="Calibri" panose="020F0502020204030204"/>
              </a:rPr>
              <a:t>listed</a:t>
            </a:r>
            <a:r>
              <a:rPr sz="1800" spc="6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10" dirty="0">
                <a:latin typeface="Calibri" panose="020F0502020204030204"/>
                <a:cs typeface="Calibri" panose="020F0502020204030204"/>
              </a:rPr>
              <a:t>here.&lt;/b&gt;&lt;/div&gt;</a:t>
            </a:r>
            <a:endParaRPr sz="18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latin typeface="Calibri" panose="020F0502020204030204"/>
                <a:cs typeface="Calibri" panose="020F0502020204030204"/>
              </a:rPr>
              <a:t>&lt;/p&gt;</a:t>
            </a:r>
            <a:endParaRPr sz="18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latin typeface="Calibri" panose="020F0502020204030204"/>
                <a:cs typeface="Calibri" panose="020F0502020204030204"/>
              </a:rPr>
              <a:t>&lt;/html&gt;</a:t>
            </a:r>
            <a:endParaRPr sz="1800">
              <a:latin typeface="Calibri" panose="020F0502020204030204"/>
              <a:cs typeface="Calibri" panose="020F0502020204030204"/>
            </a:endParaRPr>
          </a:p>
        </p:txBody>
      </p:sp>
      <p:pic>
        <p:nvPicPr>
          <p:cNvPr id="3" name="object 3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152400" y="3994231"/>
            <a:ext cx="8839200" cy="261334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7723" y="135636"/>
            <a:ext cx="5181600" cy="6495415"/>
          </a:xfrm>
          <a:prstGeom prst="rect">
            <a:avLst/>
          </a:prstGeom>
          <a:ln w="9144">
            <a:solidFill>
              <a:srgbClr val="4F81BC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245"/>
              </a:spcBef>
            </a:pPr>
            <a:r>
              <a:rPr sz="1600" spc="-5" dirty="0">
                <a:latin typeface="Calibri" panose="020F0502020204030204"/>
                <a:cs typeface="Calibri" panose="020F0502020204030204"/>
              </a:rPr>
              <a:t>&lt;?php</a:t>
            </a:r>
            <a:endParaRPr sz="1600">
              <a:latin typeface="Calibri" panose="020F0502020204030204"/>
              <a:cs typeface="Calibri" panose="020F0502020204030204"/>
            </a:endParaRPr>
          </a:p>
          <a:p>
            <a:pPr marL="89535">
              <a:lnSpc>
                <a:spcPct val="100000"/>
              </a:lnSpc>
            </a:pPr>
            <a:r>
              <a:rPr sz="1600" dirty="0">
                <a:latin typeface="Calibri" panose="020F0502020204030204"/>
                <a:cs typeface="Calibri" panose="020F0502020204030204"/>
              </a:rPr>
              <a:t>//</a:t>
            </a:r>
            <a:r>
              <a:rPr sz="16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5" dirty="0">
                <a:latin typeface="Calibri" panose="020F0502020204030204"/>
                <a:cs typeface="Calibri" panose="020F0502020204030204"/>
              </a:rPr>
              <a:t>Fill</a:t>
            </a:r>
            <a:r>
              <a:rPr sz="16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5" dirty="0">
                <a:latin typeface="Calibri" panose="020F0502020204030204"/>
                <a:cs typeface="Calibri" panose="020F0502020204030204"/>
              </a:rPr>
              <a:t>up</a:t>
            </a:r>
            <a:r>
              <a:rPr sz="16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15" dirty="0">
                <a:latin typeface="Calibri" panose="020F0502020204030204"/>
                <a:cs typeface="Calibri" panose="020F0502020204030204"/>
              </a:rPr>
              <a:t>array</a:t>
            </a:r>
            <a:r>
              <a:rPr sz="16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5" dirty="0">
                <a:latin typeface="Calibri" panose="020F0502020204030204"/>
                <a:cs typeface="Calibri" panose="020F0502020204030204"/>
              </a:rPr>
              <a:t>with</a:t>
            </a:r>
            <a:r>
              <a:rPr sz="1600" dirty="0">
                <a:latin typeface="Calibri" panose="020F0502020204030204"/>
                <a:cs typeface="Calibri" panose="020F0502020204030204"/>
              </a:rPr>
              <a:t> names</a:t>
            </a:r>
            <a:endParaRPr sz="1600">
              <a:latin typeface="Calibri" panose="020F0502020204030204"/>
              <a:cs typeface="Calibri" panose="020F0502020204030204"/>
            </a:endParaRPr>
          </a:p>
          <a:p>
            <a:pPr marL="89535">
              <a:lnSpc>
                <a:spcPct val="100000"/>
              </a:lnSpc>
            </a:pPr>
            <a:r>
              <a:rPr sz="1600" spc="-5" dirty="0">
                <a:latin typeface="Calibri" panose="020F0502020204030204"/>
                <a:cs typeface="Calibri" panose="020F0502020204030204"/>
              </a:rPr>
              <a:t>$a[]="Wenche";</a:t>
            </a:r>
            <a:endParaRPr sz="1600">
              <a:latin typeface="Calibri" panose="020F0502020204030204"/>
              <a:cs typeface="Calibri" panose="020F0502020204030204"/>
            </a:endParaRPr>
          </a:p>
          <a:p>
            <a:pPr marL="89535">
              <a:lnSpc>
                <a:spcPct val="100000"/>
              </a:lnSpc>
              <a:spcBef>
                <a:spcPts val="5"/>
              </a:spcBef>
            </a:pPr>
            <a:r>
              <a:rPr sz="1600" spc="-5" dirty="0">
                <a:latin typeface="Calibri" panose="020F0502020204030204"/>
                <a:cs typeface="Calibri" panose="020F0502020204030204"/>
              </a:rPr>
              <a:t>$a[]="Vicky";</a:t>
            </a:r>
            <a:endParaRPr sz="1600">
              <a:latin typeface="Calibri" panose="020F0502020204030204"/>
              <a:cs typeface="Calibri" panose="020F0502020204030204"/>
            </a:endParaRPr>
          </a:p>
          <a:p>
            <a:pPr marL="89535">
              <a:lnSpc>
                <a:spcPct val="100000"/>
              </a:lnSpc>
            </a:pPr>
            <a:r>
              <a:rPr sz="1600" dirty="0">
                <a:latin typeface="Calibri" panose="020F0502020204030204"/>
                <a:cs typeface="Calibri" panose="020F0502020204030204"/>
              </a:rPr>
              <a:t>$a[]="Mahesh";</a:t>
            </a:r>
            <a:endParaRPr sz="1600">
              <a:latin typeface="Calibri" panose="020F0502020204030204"/>
              <a:cs typeface="Calibri" panose="020F0502020204030204"/>
            </a:endParaRPr>
          </a:p>
          <a:p>
            <a:pPr marL="89535">
              <a:lnSpc>
                <a:spcPct val="100000"/>
              </a:lnSpc>
            </a:pPr>
            <a:r>
              <a:rPr sz="1600" spc="-10" dirty="0">
                <a:latin typeface="Calibri" panose="020F0502020204030204"/>
                <a:cs typeface="Calibri" panose="020F0502020204030204"/>
              </a:rPr>
              <a:t>//get</a:t>
            </a:r>
            <a:r>
              <a:rPr sz="16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5" dirty="0">
                <a:latin typeface="Calibri" panose="020F0502020204030204"/>
                <a:cs typeface="Calibri" panose="020F0502020204030204"/>
              </a:rPr>
              <a:t>the</a:t>
            </a:r>
            <a:r>
              <a:rPr sz="1600" spc="5" dirty="0">
                <a:latin typeface="Calibri" panose="020F0502020204030204"/>
                <a:cs typeface="Calibri" panose="020F0502020204030204"/>
              </a:rPr>
              <a:t> q</a:t>
            </a:r>
            <a:r>
              <a:rPr sz="1600" spc="-10" dirty="0">
                <a:latin typeface="Calibri" panose="020F0502020204030204"/>
                <a:cs typeface="Calibri" panose="020F0502020204030204"/>
              </a:rPr>
              <a:t> parameter</a:t>
            </a:r>
            <a:r>
              <a:rPr sz="16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10" dirty="0">
                <a:latin typeface="Calibri" panose="020F0502020204030204"/>
                <a:cs typeface="Calibri" panose="020F0502020204030204"/>
              </a:rPr>
              <a:t>from</a:t>
            </a:r>
            <a:r>
              <a:rPr sz="16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5" dirty="0">
                <a:latin typeface="Calibri" panose="020F0502020204030204"/>
                <a:cs typeface="Calibri" panose="020F0502020204030204"/>
              </a:rPr>
              <a:t>URL</a:t>
            </a:r>
            <a:endParaRPr sz="1600">
              <a:latin typeface="Calibri" panose="020F0502020204030204"/>
              <a:cs typeface="Calibri" panose="020F0502020204030204"/>
            </a:endParaRPr>
          </a:p>
          <a:p>
            <a:pPr marL="89535">
              <a:lnSpc>
                <a:spcPct val="100000"/>
              </a:lnSpc>
            </a:pPr>
            <a:r>
              <a:rPr sz="1600" dirty="0">
                <a:latin typeface="Calibri" panose="020F0502020204030204"/>
                <a:cs typeface="Calibri" panose="020F0502020204030204"/>
              </a:rPr>
              <a:t>$q=$_GET["q"];</a:t>
            </a:r>
            <a:endParaRPr sz="1600">
              <a:latin typeface="Calibri" panose="020F0502020204030204"/>
              <a:cs typeface="Calibri" panose="020F0502020204030204"/>
            </a:endParaRPr>
          </a:p>
          <a:p>
            <a:pPr marL="89535">
              <a:lnSpc>
                <a:spcPct val="100000"/>
              </a:lnSpc>
            </a:pPr>
            <a:r>
              <a:rPr sz="1600" spc="-10" dirty="0">
                <a:latin typeface="Calibri" panose="020F0502020204030204"/>
                <a:cs typeface="Calibri" panose="020F0502020204030204"/>
              </a:rPr>
              <a:t>//lookup</a:t>
            </a:r>
            <a:r>
              <a:rPr sz="16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5" dirty="0">
                <a:latin typeface="Calibri" panose="020F0502020204030204"/>
                <a:cs typeface="Calibri" panose="020F0502020204030204"/>
              </a:rPr>
              <a:t>all</a:t>
            </a:r>
            <a:r>
              <a:rPr sz="1600" spc="-10" dirty="0">
                <a:latin typeface="Calibri" panose="020F0502020204030204"/>
                <a:cs typeface="Calibri" panose="020F0502020204030204"/>
              </a:rPr>
              <a:t> hints</a:t>
            </a:r>
            <a:r>
              <a:rPr sz="16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10" dirty="0">
                <a:latin typeface="Calibri" panose="020F0502020204030204"/>
                <a:cs typeface="Calibri" panose="020F0502020204030204"/>
              </a:rPr>
              <a:t>from</a:t>
            </a:r>
            <a:r>
              <a:rPr sz="16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15" dirty="0">
                <a:latin typeface="Calibri" panose="020F0502020204030204"/>
                <a:cs typeface="Calibri" panose="020F0502020204030204"/>
              </a:rPr>
              <a:t>array</a:t>
            </a:r>
            <a:r>
              <a:rPr sz="16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5" dirty="0">
                <a:latin typeface="Calibri" panose="020F0502020204030204"/>
                <a:cs typeface="Calibri" panose="020F0502020204030204"/>
              </a:rPr>
              <a:t>if</a:t>
            </a:r>
            <a:r>
              <a:rPr sz="1600" spc="-10" dirty="0">
                <a:latin typeface="Calibri" panose="020F0502020204030204"/>
                <a:cs typeface="Calibri" panose="020F0502020204030204"/>
              </a:rPr>
              <a:t> length</a:t>
            </a:r>
            <a:r>
              <a:rPr sz="16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5" dirty="0">
                <a:latin typeface="Calibri" panose="020F0502020204030204"/>
                <a:cs typeface="Calibri" panose="020F0502020204030204"/>
              </a:rPr>
              <a:t>of</a:t>
            </a:r>
            <a:r>
              <a:rPr sz="16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5" dirty="0">
                <a:latin typeface="Calibri" panose="020F0502020204030204"/>
                <a:cs typeface="Calibri" panose="020F0502020204030204"/>
              </a:rPr>
              <a:t>q&gt;0</a:t>
            </a:r>
            <a:endParaRPr sz="1600">
              <a:latin typeface="Calibri" panose="020F0502020204030204"/>
              <a:cs typeface="Calibri" panose="020F0502020204030204"/>
            </a:endParaRPr>
          </a:p>
          <a:p>
            <a:pPr marL="89535">
              <a:lnSpc>
                <a:spcPct val="100000"/>
              </a:lnSpc>
            </a:pPr>
            <a:r>
              <a:rPr sz="1600" spc="-5" dirty="0">
                <a:latin typeface="Calibri" panose="020F0502020204030204"/>
                <a:cs typeface="Calibri" panose="020F0502020204030204"/>
              </a:rPr>
              <a:t>if</a:t>
            </a:r>
            <a:r>
              <a:rPr sz="1600" spc="-10" dirty="0">
                <a:latin typeface="Calibri" panose="020F0502020204030204"/>
                <a:cs typeface="Calibri" panose="020F0502020204030204"/>
              </a:rPr>
              <a:t> (strlen($q)</a:t>
            </a:r>
            <a:r>
              <a:rPr sz="1600" spc="2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5" dirty="0">
                <a:latin typeface="Calibri" panose="020F0502020204030204"/>
                <a:cs typeface="Calibri" panose="020F0502020204030204"/>
              </a:rPr>
              <a:t>&gt;</a:t>
            </a:r>
            <a:r>
              <a:rPr sz="16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dirty="0">
                <a:latin typeface="Calibri" panose="020F0502020204030204"/>
                <a:cs typeface="Calibri" panose="020F0502020204030204"/>
              </a:rPr>
              <a:t>0)</a:t>
            </a:r>
            <a:endParaRPr sz="1600">
              <a:latin typeface="Calibri" panose="020F0502020204030204"/>
              <a:cs typeface="Calibri" panose="020F0502020204030204"/>
            </a:endParaRPr>
          </a:p>
          <a:p>
            <a:pPr marL="180975">
              <a:lnSpc>
                <a:spcPct val="100000"/>
              </a:lnSpc>
              <a:spcBef>
                <a:spcPts val="5"/>
              </a:spcBef>
            </a:pPr>
            <a:r>
              <a:rPr sz="1600" dirty="0">
                <a:latin typeface="Calibri" panose="020F0502020204030204"/>
                <a:cs typeface="Calibri" panose="020F0502020204030204"/>
              </a:rPr>
              <a:t>{</a:t>
            </a:r>
            <a:endParaRPr sz="1600">
              <a:latin typeface="Calibri" panose="020F0502020204030204"/>
              <a:cs typeface="Calibri" panose="020F0502020204030204"/>
            </a:endParaRPr>
          </a:p>
          <a:p>
            <a:pPr marL="180975">
              <a:lnSpc>
                <a:spcPct val="100000"/>
              </a:lnSpc>
            </a:pPr>
            <a:r>
              <a:rPr sz="1600" spc="-5" dirty="0">
                <a:latin typeface="Calibri" panose="020F0502020204030204"/>
                <a:cs typeface="Calibri" panose="020F0502020204030204"/>
              </a:rPr>
              <a:t>$hint="";</a:t>
            </a:r>
            <a:endParaRPr sz="1600">
              <a:latin typeface="Calibri" panose="020F0502020204030204"/>
              <a:cs typeface="Calibri" panose="020F0502020204030204"/>
            </a:endParaRPr>
          </a:p>
          <a:p>
            <a:pPr marL="180975">
              <a:lnSpc>
                <a:spcPct val="100000"/>
              </a:lnSpc>
            </a:pPr>
            <a:r>
              <a:rPr sz="1600" spc="-10" dirty="0">
                <a:latin typeface="Calibri" panose="020F0502020204030204"/>
                <a:cs typeface="Calibri" panose="020F0502020204030204"/>
              </a:rPr>
              <a:t>for($i=0;</a:t>
            </a:r>
            <a:r>
              <a:rPr sz="16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10" dirty="0">
                <a:latin typeface="Calibri" panose="020F0502020204030204"/>
                <a:cs typeface="Calibri" panose="020F0502020204030204"/>
              </a:rPr>
              <a:t>$i&lt;count($a);</a:t>
            </a:r>
            <a:r>
              <a:rPr sz="1600" spc="3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5" dirty="0">
                <a:latin typeface="Calibri" panose="020F0502020204030204"/>
                <a:cs typeface="Calibri" panose="020F0502020204030204"/>
              </a:rPr>
              <a:t>$i++)</a:t>
            </a:r>
            <a:endParaRPr sz="1600">
              <a:latin typeface="Calibri" panose="020F0502020204030204"/>
              <a:cs typeface="Calibri" panose="020F0502020204030204"/>
            </a:endParaRPr>
          </a:p>
          <a:p>
            <a:pPr marL="272415">
              <a:lnSpc>
                <a:spcPct val="100000"/>
              </a:lnSpc>
            </a:pPr>
            <a:r>
              <a:rPr sz="1600" dirty="0">
                <a:latin typeface="Calibri" panose="020F0502020204030204"/>
                <a:cs typeface="Calibri" panose="020F0502020204030204"/>
              </a:rPr>
              <a:t>{</a:t>
            </a:r>
            <a:endParaRPr sz="1600">
              <a:latin typeface="Calibri" panose="020F0502020204030204"/>
              <a:cs typeface="Calibri" panose="020F0502020204030204"/>
            </a:endParaRPr>
          </a:p>
          <a:p>
            <a:pPr marL="272415">
              <a:lnSpc>
                <a:spcPct val="100000"/>
              </a:lnSpc>
            </a:pPr>
            <a:r>
              <a:rPr sz="1600" spc="-5" dirty="0">
                <a:latin typeface="Calibri" panose="020F0502020204030204"/>
                <a:cs typeface="Calibri" panose="020F0502020204030204"/>
              </a:rPr>
              <a:t>if</a:t>
            </a:r>
            <a:r>
              <a:rPr sz="16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5" dirty="0">
                <a:latin typeface="Calibri" panose="020F0502020204030204"/>
                <a:cs typeface="Calibri" panose="020F0502020204030204"/>
              </a:rPr>
              <a:t>(strtolower($q)==strtolower(substr($a[$i],0,strlen($q))))</a:t>
            </a:r>
            <a:endParaRPr sz="1600">
              <a:latin typeface="Calibri" panose="020F0502020204030204"/>
              <a:cs typeface="Calibri" panose="020F0502020204030204"/>
            </a:endParaRPr>
          </a:p>
          <a:p>
            <a:pPr marL="367030">
              <a:lnSpc>
                <a:spcPct val="100000"/>
              </a:lnSpc>
              <a:spcBef>
                <a:spcPts val="5"/>
              </a:spcBef>
            </a:pPr>
            <a:r>
              <a:rPr sz="1600" dirty="0">
                <a:latin typeface="Calibri" panose="020F0502020204030204"/>
                <a:cs typeface="Calibri" panose="020F0502020204030204"/>
              </a:rPr>
              <a:t>{</a:t>
            </a:r>
            <a:endParaRPr sz="1600">
              <a:latin typeface="Calibri" panose="020F0502020204030204"/>
              <a:cs typeface="Calibri" panose="020F0502020204030204"/>
            </a:endParaRPr>
          </a:p>
          <a:p>
            <a:pPr marL="367030">
              <a:lnSpc>
                <a:spcPct val="100000"/>
              </a:lnSpc>
            </a:pPr>
            <a:r>
              <a:rPr sz="1600" spc="-5" dirty="0">
                <a:latin typeface="Calibri" panose="020F0502020204030204"/>
                <a:cs typeface="Calibri" panose="020F0502020204030204"/>
              </a:rPr>
              <a:t>if</a:t>
            </a:r>
            <a:r>
              <a:rPr sz="16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5" dirty="0">
                <a:latin typeface="Calibri" panose="020F0502020204030204"/>
                <a:cs typeface="Calibri" panose="020F0502020204030204"/>
              </a:rPr>
              <a:t>($hint=="")</a:t>
            </a:r>
            <a:endParaRPr sz="1600">
              <a:latin typeface="Calibri" panose="020F0502020204030204"/>
              <a:cs typeface="Calibri" panose="020F0502020204030204"/>
            </a:endParaRPr>
          </a:p>
          <a:p>
            <a:pPr marL="458470">
              <a:lnSpc>
                <a:spcPct val="100000"/>
              </a:lnSpc>
            </a:pPr>
            <a:r>
              <a:rPr sz="1600" dirty="0">
                <a:latin typeface="Calibri" panose="020F0502020204030204"/>
                <a:cs typeface="Calibri" panose="020F0502020204030204"/>
              </a:rPr>
              <a:t>{</a:t>
            </a:r>
            <a:endParaRPr sz="1600">
              <a:latin typeface="Calibri" panose="020F0502020204030204"/>
              <a:cs typeface="Calibri" panose="020F0502020204030204"/>
            </a:endParaRPr>
          </a:p>
          <a:p>
            <a:pPr marL="458470">
              <a:lnSpc>
                <a:spcPct val="100000"/>
              </a:lnSpc>
            </a:pPr>
            <a:r>
              <a:rPr sz="1600" spc="-5" dirty="0">
                <a:latin typeface="Calibri" panose="020F0502020204030204"/>
                <a:cs typeface="Calibri" panose="020F0502020204030204"/>
              </a:rPr>
              <a:t>$hint=$a[$i];</a:t>
            </a:r>
            <a:endParaRPr sz="1600">
              <a:latin typeface="Calibri" panose="020F0502020204030204"/>
              <a:cs typeface="Calibri" panose="020F0502020204030204"/>
            </a:endParaRPr>
          </a:p>
          <a:p>
            <a:pPr marL="458470">
              <a:lnSpc>
                <a:spcPct val="100000"/>
              </a:lnSpc>
            </a:pPr>
            <a:r>
              <a:rPr sz="1600" dirty="0">
                <a:latin typeface="Calibri" panose="020F0502020204030204"/>
                <a:cs typeface="Calibri" panose="020F0502020204030204"/>
              </a:rPr>
              <a:t>}</a:t>
            </a:r>
            <a:endParaRPr sz="1600">
              <a:latin typeface="Calibri" panose="020F0502020204030204"/>
              <a:cs typeface="Calibri" panose="020F0502020204030204"/>
            </a:endParaRPr>
          </a:p>
          <a:p>
            <a:pPr marL="367030">
              <a:lnSpc>
                <a:spcPct val="100000"/>
              </a:lnSpc>
              <a:spcBef>
                <a:spcPts val="5"/>
              </a:spcBef>
            </a:pPr>
            <a:r>
              <a:rPr sz="1600" spc="-5" dirty="0">
                <a:latin typeface="Calibri" panose="020F0502020204030204"/>
                <a:cs typeface="Calibri" panose="020F0502020204030204"/>
              </a:rPr>
              <a:t>else</a:t>
            </a:r>
            <a:endParaRPr sz="1600">
              <a:latin typeface="Calibri" panose="020F0502020204030204"/>
              <a:cs typeface="Calibri" panose="020F0502020204030204"/>
            </a:endParaRPr>
          </a:p>
          <a:p>
            <a:pPr marL="458470">
              <a:lnSpc>
                <a:spcPct val="100000"/>
              </a:lnSpc>
            </a:pPr>
            <a:r>
              <a:rPr sz="1600" dirty="0">
                <a:latin typeface="Calibri" panose="020F0502020204030204"/>
                <a:cs typeface="Calibri" panose="020F0502020204030204"/>
              </a:rPr>
              <a:t>{</a:t>
            </a:r>
            <a:endParaRPr sz="1600">
              <a:latin typeface="Calibri" panose="020F0502020204030204"/>
              <a:cs typeface="Calibri" panose="020F0502020204030204"/>
            </a:endParaRPr>
          </a:p>
          <a:p>
            <a:pPr marL="458470">
              <a:lnSpc>
                <a:spcPct val="100000"/>
              </a:lnSpc>
            </a:pPr>
            <a:r>
              <a:rPr sz="1600" spc="-10" dirty="0">
                <a:latin typeface="Calibri" panose="020F0502020204030204"/>
                <a:cs typeface="Calibri" panose="020F0502020204030204"/>
              </a:rPr>
              <a:t>$hint=$hint."</a:t>
            </a:r>
            <a:r>
              <a:rPr sz="16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dirty="0">
                <a:latin typeface="Calibri" panose="020F0502020204030204"/>
                <a:cs typeface="Calibri" panose="020F0502020204030204"/>
              </a:rPr>
              <a:t>,</a:t>
            </a:r>
            <a:r>
              <a:rPr sz="16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5" dirty="0">
                <a:latin typeface="Calibri" panose="020F0502020204030204"/>
                <a:cs typeface="Calibri" panose="020F0502020204030204"/>
              </a:rPr>
              <a:t>".$a[$i];</a:t>
            </a:r>
            <a:endParaRPr sz="1600">
              <a:latin typeface="Calibri" panose="020F0502020204030204"/>
              <a:cs typeface="Calibri" panose="020F0502020204030204"/>
            </a:endParaRPr>
          </a:p>
          <a:p>
            <a:pPr marL="458470">
              <a:lnSpc>
                <a:spcPct val="100000"/>
              </a:lnSpc>
            </a:pPr>
            <a:r>
              <a:rPr sz="1600" dirty="0">
                <a:latin typeface="Calibri" panose="020F0502020204030204"/>
                <a:cs typeface="Calibri" panose="020F0502020204030204"/>
              </a:rPr>
              <a:t>}</a:t>
            </a:r>
            <a:endParaRPr sz="1600">
              <a:latin typeface="Calibri" panose="020F0502020204030204"/>
              <a:cs typeface="Calibri" panose="020F0502020204030204"/>
            </a:endParaRPr>
          </a:p>
          <a:p>
            <a:pPr marL="367030">
              <a:lnSpc>
                <a:spcPct val="100000"/>
              </a:lnSpc>
            </a:pPr>
            <a:r>
              <a:rPr sz="1600" dirty="0">
                <a:latin typeface="Calibri" panose="020F0502020204030204"/>
                <a:cs typeface="Calibri" panose="020F0502020204030204"/>
              </a:rPr>
              <a:t>}</a:t>
            </a:r>
            <a:endParaRPr sz="1600">
              <a:latin typeface="Calibri" panose="020F0502020204030204"/>
              <a:cs typeface="Calibri" panose="020F0502020204030204"/>
            </a:endParaRPr>
          </a:p>
          <a:p>
            <a:pPr marL="272415">
              <a:lnSpc>
                <a:spcPct val="100000"/>
              </a:lnSpc>
            </a:pPr>
            <a:r>
              <a:rPr sz="1600" dirty="0">
                <a:latin typeface="Calibri" panose="020F0502020204030204"/>
                <a:cs typeface="Calibri" panose="020F0502020204030204"/>
              </a:rPr>
              <a:t>}</a:t>
            </a:r>
            <a:endParaRPr sz="1600">
              <a:latin typeface="Calibri" panose="020F0502020204030204"/>
              <a:cs typeface="Calibri" panose="020F0502020204030204"/>
            </a:endParaRPr>
          </a:p>
          <a:p>
            <a:pPr marL="180975">
              <a:lnSpc>
                <a:spcPct val="100000"/>
              </a:lnSpc>
              <a:spcBef>
                <a:spcPts val="5"/>
              </a:spcBef>
            </a:pPr>
            <a:r>
              <a:rPr sz="1600" dirty="0">
                <a:latin typeface="Calibri" panose="020F0502020204030204"/>
                <a:cs typeface="Calibri" panose="020F0502020204030204"/>
              </a:rPr>
              <a:t>}</a:t>
            </a:r>
            <a:endParaRPr sz="16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35523" y="153923"/>
            <a:ext cx="3733800" cy="2893060"/>
          </a:xfrm>
          <a:prstGeom prst="rect">
            <a:avLst/>
          </a:prstGeom>
          <a:ln w="9144">
            <a:solidFill>
              <a:srgbClr val="4F81BC"/>
            </a:solidFill>
          </a:ln>
        </p:spPr>
        <p:txBody>
          <a:bodyPr vert="horz" wrap="square" lIns="0" tIns="3429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70"/>
              </a:spcBef>
            </a:pPr>
            <a:r>
              <a:rPr sz="1400" spc="-15" dirty="0">
                <a:latin typeface="Calibri" panose="020F0502020204030204"/>
                <a:cs typeface="Calibri" panose="020F0502020204030204"/>
              </a:rPr>
              <a:t>//</a:t>
            </a:r>
            <a:r>
              <a:rPr sz="1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spc="-5" dirty="0">
                <a:latin typeface="Calibri" panose="020F0502020204030204"/>
                <a:cs typeface="Calibri" panose="020F0502020204030204"/>
              </a:rPr>
              <a:t>Set</a:t>
            </a:r>
            <a:r>
              <a:rPr sz="1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spc="-15" dirty="0">
                <a:latin typeface="Calibri" panose="020F0502020204030204"/>
                <a:cs typeface="Calibri" panose="020F0502020204030204"/>
              </a:rPr>
              <a:t>output</a:t>
            </a:r>
            <a:r>
              <a:rPr sz="1400" spc="8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spc="-25" dirty="0">
                <a:latin typeface="Calibri" panose="020F0502020204030204"/>
                <a:cs typeface="Calibri" panose="020F0502020204030204"/>
              </a:rPr>
              <a:t>to</a:t>
            </a:r>
            <a:r>
              <a:rPr sz="1400" spc="2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spc="-15" dirty="0">
                <a:latin typeface="Calibri" panose="020F0502020204030204"/>
                <a:cs typeface="Calibri" panose="020F0502020204030204"/>
              </a:rPr>
              <a:t>"no</a:t>
            </a:r>
            <a:r>
              <a:rPr sz="1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spc="-10" dirty="0">
                <a:latin typeface="Calibri" panose="020F0502020204030204"/>
                <a:cs typeface="Calibri" panose="020F0502020204030204"/>
              </a:rPr>
              <a:t>suggestion"</a:t>
            </a:r>
            <a:r>
              <a:rPr sz="1400" spc="8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spc="-10" dirty="0">
                <a:latin typeface="Calibri" panose="020F0502020204030204"/>
                <a:cs typeface="Calibri" panose="020F0502020204030204"/>
              </a:rPr>
              <a:t>if</a:t>
            </a:r>
            <a:r>
              <a:rPr sz="140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spc="-15" dirty="0">
                <a:latin typeface="Calibri" panose="020F0502020204030204"/>
                <a:cs typeface="Calibri" panose="020F0502020204030204"/>
              </a:rPr>
              <a:t>no</a:t>
            </a:r>
            <a:r>
              <a:rPr sz="1400" spc="2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spc="-20" dirty="0">
                <a:latin typeface="Calibri" panose="020F0502020204030204"/>
                <a:cs typeface="Calibri" panose="020F0502020204030204"/>
              </a:rPr>
              <a:t>hint</a:t>
            </a:r>
            <a:r>
              <a:rPr sz="1400" spc="5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spc="-25" dirty="0">
                <a:latin typeface="Calibri" panose="020F0502020204030204"/>
                <a:cs typeface="Calibri" panose="020F0502020204030204"/>
              </a:rPr>
              <a:t>were</a:t>
            </a:r>
            <a:endParaRPr sz="1400">
              <a:latin typeface="Calibri" panose="020F0502020204030204"/>
              <a:cs typeface="Calibri" panose="020F0502020204030204"/>
            </a:endParaRPr>
          </a:p>
          <a:p>
            <a:pPr marL="91440" marR="1323975">
              <a:lnSpc>
                <a:spcPct val="100000"/>
              </a:lnSpc>
            </a:pPr>
            <a:r>
              <a:rPr sz="1400" spc="-15" dirty="0">
                <a:latin typeface="Calibri" panose="020F0502020204030204"/>
                <a:cs typeface="Calibri" panose="020F0502020204030204"/>
              </a:rPr>
              <a:t>//found</a:t>
            </a:r>
            <a:r>
              <a:rPr sz="1400" spc="3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spc="-5" dirty="0">
                <a:latin typeface="Calibri" panose="020F0502020204030204"/>
                <a:cs typeface="Calibri" panose="020F0502020204030204"/>
              </a:rPr>
              <a:t>or</a:t>
            </a:r>
            <a:r>
              <a:rPr sz="14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spc="-25" dirty="0">
                <a:latin typeface="Calibri" panose="020F0502020204030204"/>
                <a:cs typeface="Calibri" panose="020F0502020204030204"/>
              </a:rPr>
              <a:t>to</a:t>
            </a:r>
            <a:r>
              <a:rPr sz="1400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spc="-15" dirty="0">
                <a:latin typeface="Calibri" panose="020F0502020204030204"/>
                <a:cs typeface="Calibri" panose="020F0502020204030204"/>
              </a:rPr>
              <a:t>the</a:t>
            </a:r>
            <a:r>
              <a:rPr sz="1400" spc="4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spc="-10" dirty="0">
                <a:latin typeface="Calibri" panose="020F0502020204030204"/>
                <a:cs typeface="Calibri" panose="020F0502020204030204"/>
              </a:rPr>
              <a:t>correct</a:t>
            </a:r>
            <a:r>
              <a:rPr sz="14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spc="-15" dirty="0">
                <a:latin typeface="Calibri" panose="020F0502020204030204"/>
                <a:cs typeface="Calibri" panose="020F0502020204030204"/>
              </a:rPr>
              <a:t>values </a:t>
            </a:r>
            <a:r>
              <a:rPr sz="1400" spc="-30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spc="-10" dirty="0">
                <a:latin typeface="Calibri" panose="020F0502020204030204"/>
                <a:cs typeface="Calibri" panose="020F0502020204030204"/>
              </a:rPr>
              <a:t>if</a:t>
            </a:r>
            <a:r>
              <a:rPr sz="1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spc="-15" dirty="0">
                <a:latin typeface="Calibri" panose="020F0502020204030204"/>
                <a:cs typeface="Calibri" panose="020F0502020204030204"/>
              </a:rPr>
              <a:t>($hint</a:t>
            </a:r>
            <a:r>
              <a:rPr sz="1400" spc="7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spc="-10" dirty="0">
                <a:latin typeface="Calibri" panose="020F0502020204030204"/>
                <a:cs typeface="Calibri" panose="020F0502020204030204"/>
              </a:rPr>
              <a:t>==</a:t>
            </a:r>
            <a:r>
              <a:rPr sz="140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spc="-10" dirty="0">
                <a:latin typeface="Calibri" panose="020F0502020204030204"/>
                <a:cs typeface="Calibri" panose="020F0502020204030204"/>
              </a:rPr>
              <a:t>"")</a:t>
            </a:r>
            <a:endParaRPr sz="1400">
              <a:latin typeface="Calibri" panose="020F0502020204030204"/>
              <a:cs typeface="Calibri" panose="020F0502020204030204"/>
            </a:endParaRPr>
          </a:p>
          <a:p>
            <a:pPr marL="170815">
              <a:lnSpc>
                <a:spcPct val="100000"/>
              </a:lnSpc>
            </a:pPr>
            <a:r>
              <a:rPr sz="1400" spc="-5" dirty="0">
                <a:latin typeface="Calibri" panose="020F0502020204030204"/>
                <a:cs typeface="Calibri" panose="020F0502020204030204"/>
              </a:rPr>
              <a:t>{</a:t>
            </a:r>
            <a:endParaRPr sz="1400">
              <a:latin typeface="Calibri" panose="020F0502020204030204"/>
              <a:cs typeface="Calibri" panose="020F0502020204030204"/>
            </a:endParaRPr>
          </a:p>
          <a:p>
            <a:pPr marL="170815">
              <a:lnSpc>
                <a:spcPct val="100000"/>
              </a:lnSpc>
            </a:pPr>
            <a:r>
              <a:rPr sz="1400" spc="-10" dirty="0">
                <a:latin typeface="Calibri" panose="020F0502020204030204"/>
                <a:cs typeface="Calibri" panose="020F0502020204030204"/>
              </a:rPr>
              <a:t>$response="no</a:t>
            </a:r>
            <a:r>
              <a:rPr sz="1400" spc="6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spc="-10" dirty="0">
                <a:latin typeface="Calibri" panose="020F0502020204030204"/>
                <a:cs typeface="Calibri" panose="020F0502020204030204"/>
              </a:rPr>
              <a:t>suggestion";</a:t>
            </a:r>
            <a:endParaRPr sz="1400">
              <a:latin typeface="Calibri" panose="020F0502020204030204"/>
              <a:cs typeface="Calibri" panose="020F0502020204030204"/>
            </a:endParaRPr>
          </a:p>
          <a:p>
            <a:pPr marL="170815">
              <a:lnSpc>
                <a:spcPct val="100000"/>
              </a:lnSpc>
            </a:pPr>
            <a:r>
              <a:rPr sz="1400" spc="-5" dirty="0">
                <a:latin typeface="Calibri" panose="020F0502020204030204"/>
                <a:cs typeface="Calibri" panose="020F0502020204030204"/>
              </a:rPr>
              <a:t>}</a:t>
            </a:r>
            <a:endParaRPr sz="1400">
              <a:latin typeface="Calibri" panose="020F0502020204030204"/>
              <a:cs typeface="Calibri" panose="020F0502020204030204"/>
            </a:endParaRPr>
          </a:p>
          <a:p>
            <a:pPr marL="91440">
              <a:lnSpc>
                <a:spcPct val="100000"/>
              </a:lnSpc>
              <a:spcBef>
                <a:spcPts val="5"/>
              </a:spcBef>
            </a:pPr>
            <a:r>
              <a:rPr sz="1400" spc="-5" dirty="0">
                <a:latin typeface="Calibri" panose="020F0502020204030204"/>
                <a:cs typeface="Calibri" panose="020F0502020204030204"/>
              </a:rPr>
              <a:t>else</a:t>
            </a:r>
            <a:endParaRPr sz="1400">
              <a:latin typeface="Calibri" panose="020F0502020204030204"/>
              <a:cs typeface="Calibri" panose="020F0502020204030204"/>
            </a:endParaRPr>
          </a:p>
          <a:p>
            <a:pPr marL="170815">
              <a:lnSpc>
                <a:spcPct val="100000"/>
              </a:lnSpc>
            </a:pPr>
            <a:r>
              <a:rPr sz="1400" spc="-5" dirty="0">
                <a:latin typeface="Calibri" panose="020F0502020204030204"/>
                <a:cs typeface="Calibri" panose="020F0502020204030204"/>
              </a:rPr>
              <a:t>{</a:t>
            </a:r>
            <a:endParaRPr sz="1400">
              <a:latin typeface="Calibri" panose="020F0502020204030204"/>
              <a:cs typeface="Calibri" panose="020F0502020204030204"/>
            </a:endParaRPr>
          </a:p>
          <a:p>
            <a:pPr marL="170815">
              <a:lnSpc>
                <a:spcPct val="100000"/>
              </a:lnSpc>
            </a:pPr>
            <a:r>
              <a:rPr sz="1400" spc="-10" dirty="0">
                <a:latin typeface="Calibri" panose="020F0502020204030204"/>
                <a:cs typeface="Calibri" panose="020F0502020204030204"/>
              </a:rPr>
              <a:t>$response=$hint;</a:t>
            </a:r>
            <a:endParaRPr sz="1400">
              <a:latin typeface="Calibri" panose="020F0502020204030204"/>
              <a:cs typeface="Calibri" panose="020F0502020204030204"/>
            </a:endParaRPr>
          </a:p>
          <a:p>
            <a:pPr marL="170815">
              <a:lnSpc>
                <a:spcPct val="100000"/>
              </a:lnSpc>
            </a:pPr>
            <a:r>
              <a:rPr sz="1400" spc="-5" dirty="0">
                <a:latin typeface="Calibri" panose="020F0502020204030204"/>
                <a:cs typeface="Calibri" panose="020F0502020204030204"/>
              </a:rPr>
              <a:t>}</a:t>
            </a:r>
            <a:endParaRPr sz="1400">
              <a:latin typeface="Calibri" panose="020F0502020204030204"/>
              <a:cs typeface="Calibri" panose="020F0502020204030204"/>
            </a:endParaRPr>
          </a:p>
          <a:p>
            <a:pPr marL="91440" marR="2032000">
              <a:lnSpc>
                <a:spcPct val="100000"/>
              </a:lnSpc>
            </a:pPr>
            <a:r>
              <a:rPr sz="1400" spc="-20" dirty="0">
                <a:latin typeface="Calibri" panose="020F0502020204030204"/>
                <a:cs typeface="Calibri" panose="020F0502020204030204"/>
              </a:rPr>
              <a:t>//output</a:t>
            </a:r>
            <a:r>
              <a:rPr sz="1400" spc="5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spc="-15" dirty="0">
                <a:latin typeface="Calibri" panose="020F0502020204030204"/>
                <a:cs typeface="Calibri" panose="020F0502020204030204"/>
              </a:rPr>
              <a:t>the</a:t>
            </a:r>
            <a:r>
              <a:rPr sz="1400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spc="-10" dirty="0">
                <a:latin typeface="Calibri" panose="020F0502020204030204"/>
                <a:cs typeface="Calibri" panose="020F0502020204030204"/>
              </a:rPr>
              <a:t>response </a:t>
            </a:r>
            <a:r>
              <a:rPr sz="1400" spc="-30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spc="-10" dirty="0">
                <a:latin typeface="Calibri" panose="020F0502020204030204"/>
                <a:cs typeface="Calibri" panose="020F0502020204030204"/>
              </a:rPr>
              <a:t>echo</a:t>
            </a:r>
            <a:r>
              <a:rPr sz="1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spc="-10" dirty="0">
                <a:latin typeface="Calibri" panose="020F0502020204030204"/>
                <a:cs typeface="Calibri" panose="020F0502020204030204"/>
              </a:rPr>
              <a:t>$response;</a:t>
            </a:r>
            <a:endParaRPr sz="1400">
              <a:latin typeface="Calibri" panose="020F0502020204030204"/>
              <a:cs typeface="Calibri" panose="020F0502020204030204"/>
            </a:endParaRPr>
          </a:p>
          <a:p>
            <a:pPr marL="91440">
              <a:lnSpc>
                <a:spcPct val="100000"/>
              </a:lnSpc>
            </a:pPr>
            <a:r>
              <a:rPr sz="1400" spc="-5" dirty="0">
                <a:latin typeface="Calibri" panose="020F0502020204030204"/>
                <a:cs typeface="Calibri" panose="020F0502020204030204"/>
              </a:rPr>
              <a:t>?&gt;</a:t>
            </a:r>
            <a:endParaRPr sz="14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98498" y="91186"/>
            <a:ext cx="5749290" cy="6953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400" b="0" spc="-10" dirty="0">
                <a:latin typeface="Calibri" panose="020F0502020204030204"/>
                <a:cs typeface="Calibri" panose="020F0502020204030204"/>
              </a:rPr>
              <a:t>XML</a:t>
            </a:r>
            <a:r>
              <a:rPr sz="4400" b="0" dirty="0">
                <a:latin typeface="Calibri" panose="020F0502020204030204"/>
                <a:cs typeface="Calibri" panose="020F0502020204030204"/>
              </a:rPr>
              <a:t> </a:t>
            </a:r>
            <a:r>
              <a:rPr sz="4400" b="0" spc="-25" dirty="0">
                <a:latin typeface="Calibri" panose="020F0502020204030204"/>
                <a:cs typeface="Calibri" panose="020F0502020204030204"/>
              </a:rPr>
              <a:t>Http</a:t>
            </a:r>
            <a:r>
              <a:rPr sz="4400" b="0" dirty="0">
                <a:latin typeface="Calibri" panose="020F0502020204030204"/>
                <a:cs typeface="Calibri" panose="020F0502020204030204"/>
              </a:rPr>
              <a:t> </a:t>
            </a:r>
            <a:r>
              <a:rPr sz="4400" b="0" spc="-25" dirty="0">
                <a:latin typeface="Calibri" panose="020F0502020204030204"/>
                <a:cs typeface="Calibri" panose="020F0502020204030204"/>
              </a:rPr>
              <a:t>Request</a:t>
            </a:r>
            <a:r>
              <a:rPr sz="4400" b="0" dirty="0">
                <a:latin typeface="Calibri" panose="020F0502020204030204"/>
                <a:cs typeface="Calibri" panose="020F0502020204030204"/>
              </a:rPr>
              <a:t> </a:t>
            </a:r>
            <a:r>
              <a:rPr sz="4400" b="0" spc="-10" dirty="0">
                <a:latin typeface="Calibri" panose="020F0502020204030204"/>
                <a:cs typeface="Calibri" panose="020F0502020204030204"/>
              </a:rPr>
              <a:t>Object</a:t>
            </a:r>
            <a:endParaRPr sz="4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4939" y="884046"/>
            <a:ext cx="8039100" cy="5514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1800" spc="-10" dirty="0">
                <a:latin typeface="Calibri" panose="020F0502020204030204"/>
                <a:cs typeface="Calibri" panose="020F0502020204030204"/>
              </a:rPr>
              <a:t>XMLHttpRequest</a:t>
            </a:r>
            <a:r>
              <a:rPr sz="18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5" dirty="0">
                <a:latin typeface="Calibri" panose="020F0502020204030204"/>
                <a:cs typeface="Calibri" panose="020F0502020204030204"/>
              </a:rPr>
              <a:t>Methods</a:t>
            </a:r>
            <a:endParaRPr sz="1800">
              <a:latin typeface="Calibri" panose="020F0502020204030204"/>
              <a:cs typeface="Calibri" panose="020F0502020204030204"/>
            </a:endParaRPr>
          </a:p>
          <a:p>
            <a:pPr marL="356870">
              <a:lnSpc>
                <a:spcPct val="100000"/>
              </a:lnSpc>
            </a:pPr>
            <a:r>
              <a:rPr sz="1800" b="1" spc="-5" dirty="0">
                <a:latin typeface="Calibri" panose="020F0502020204030204"/>
                <a:cs typeface="Calibri" panose="020F0502020204030204"/>
              </a:rPr>
              <a:t>abort()</a:t>
            </a:r>
            <a:endParaRPr sz="1800">
              <a:latin typeface="Calibri" panose="020F0502020204030204"/>
              <a:cs typeface="Calibri" panose="020F0502020204030204"/>
            </a:endParaRPr>
          </a:p>
          <a:p>
            <a:pPr marL="356870" indent="-344805">
              <a:lnSpc>
                <a:spcPct val="100000"/>
              </a:lnSpc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1800" spc="-5" dirty="0">
                <a:latin typeface="Calibri" panose="020F0502020204030204"/>
                <a:cs typeface="Calibri" panose="020F0502020204030204"/>
              </a:rPr>
              <a:t>Cancels</a:t>
            </a:r>
            <a:r>
              <a:rPr sz="180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5" dirty="0">
                <a:latin typeface="Calibri" panose="020F0502020204030204"/>
                <a:cs typeface="Calibri" panose="020F0502020204030204"/>
              </a:rPr>
              <a:t>the</a:t>
            </a:r>
            <a:r>
              <a:rPr sz="1800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15" dirty="0">
                <a:latin typeface="Calibri" panose="020F0502020204030204"/>
                <a:cs typeface="Calibri" panose="020F0502020204030204"/>
              </a:rPr>
              <a:t>current</a:t>
            </a:r>
            <a:r>
              <a:rPr sz="1800" spc="3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15" dirty="0">
                <a:latin typeface="Calibri" panose="020F0502020204030204"/>
                <a:cs typeface="Calibri" panose="020F0502020204030204"/>
              </a:rPr>
              <a:t>request.</a:t>
            </a:r>
            <a:endParaRPr sz="1800">
              <a:latin typeface="Calibri" panose="020F0502020204030204"/>
              <a:cs typeface="Calibri" panose="020F0502020204030204"/>
            </a:endParaRPr>
          </a:p>
          <a:p>
            <a:pPr marL="356870">
              <a:lnSpc>
                <a:spcPct val="100000"/>
              </a:lnSpc>
            </a:pPr>
            <a:r>
              <a:rPr sz="1800" b="1" spc="-10" dirty="0">
                <a:latin typeface="Calibri" panose="020F0502020204030204"/>
                <a:cs typeface="Calibri" panose="020F0502020204030204"/>
              </a:rPr>
              <a:t>getAllResponseHeaders()</a:t>
            </a:r>
            <a:endParaRPr sz="1800">
              <a:latin typeface="Calibri" panose="020F0502020204030204"/>
              <a:cs typeface="Calibri" panose="020F0502020204030204"/>
            </a:endParaRPr>
          </a:p>
          <a:p>
            <a:pPr marL="356870" indent="-344805">
              <a:lnSpc>
                <a:spcPct val="100000"/>
              </a:lnSpc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1800" spc="-10" dirty="0">
                <a:latin typeface="Calibri" panose="020F0502020204030204"/>
                <a:cs typeface="Calibri" panose="020F0502020204030204"/>
              </a:rPr>
              <a:t>Returns</a:t>
            </a:r>
            <a:r>
              <a:rPr sz="18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5" dirty="0">
                <a:latin typeface="Calibri" panose="020F0502020204030204"/>
                <a:cs typeface="Calibri" panose="020F0502020204030204"/>
              </a:rPr>
              <a:t>the</a:t>
            </a:r>
            <a:r>
              <a:rPr sz="18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10" dirty="0">
                <a:latin typeface="Calibri" panose="020F0502020204030204"/>
                <a:cs typeface="Calibri" panose="020F0502020204030204"/>
              </a:rPr>
              <a:t>complete</a:t>
            </a:r>
            <a:r>
              <a:rPr sz="1800" spc="3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10" dirty="0">
                <a:latin typeface="Calibri" panose="020F0502020204030204"/>
                <a:cs typeface="Calibri" panose="020F0502020204030204"/>
              </a:rPr>
              <a:t>set</a:t>
            </a:r>
            <a:r>
              <a:rPr sz="1800" dirty="0">
                <a:latin typeface="Calibri" panose="020F0502020204030204"/>
                <a:cs typeface="Calibri" panose="020F0502020204030204"/>
              </a:rPr>
              <a:t> of</a:t>
            </a:r>
            <a:r>
              <a:rPr sz="18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10" dirty="0">
                <a:latin typeface="Calibri" panose="020F0502020204030204"/>
                <a:cs typeface="Calibri" panose="020F0502020204030204"/>
              </a:rPr>
              <a:t>HTTP</a:t>
            </a:r>
            <a:r>
              <a:rPr sz="18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10" dirty="0">
                <a:latin typeface="Calibri" panose="020F0502020204030204"/>
                <a:cs typeface="Calibri" panose="020F0502020204030204"/>
              </a:rPr>
              <a:t>headers</a:t>
            </a:r>
            <a:r>
              <a:rPr sz="1800" spc="6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as</a:t>
            </a:r>
            <a:r>
              <a:rPr sz="18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a</a:t>
            </a:r>
            <a:r>
              <a:rPr sz="18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15" dirty="0">
                <a:latin typeface="Calibri" panose="020F0502020204030204"/>
                <a:cs typeface="Calibri" panose="020F0502020204030204"/>
              </a:rPr>
              <a:t>string.</a:t>
            </a:r>
            <a:endParaRPr sz="1800">
              <a:latin typeface="Calibri" panose="020F0502020204030204"/>
              <a:cs typeface="Calibri" panose="020F0502020204030204"/>
            </a:endParaRPr>
          </a:p>
          <a:p>
            <a:pPr marL="356870">
              <a:lnSpc>
                <a:spcPct val="100000"/>
              </a:lnSpc>
              <a:spcBef>
                <a:spcPts val="5"/>
              </a:spcBef>
            </a:pPr>
            <a:r>
              <a:rPr sz="1800" b="1" spc="-5" dirty="0">
                <a:latin typeface="Calibri" panose="020F0502020204030204"/>
                <a:cs typeface="Calibri" panose="020F0502020204030204"/>
              </a:rPr>
              <a:t>getResponseHeader(</a:t>
            </a:r>
            <a:r>
              <a:rPr sz="1800" b="1" spc="-8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b="1" spc="-5" dirty="0">
                <a:latin typeface="Calibri" panose="020F0502020204030204"/>
                <a:cs typeface="Calibri" panose="020F0502020204030204"/>
              </a:rPr>
              <a:t>headerName</a:t>
            </a:r>
            <a:r>
              <a:rPr sz="1800" b="1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b="1" dirty="0">
                <a:latin typeface="Calibri" panose="020F0502020204030204"/>
                <a:cs typeface="Calibri" panose="020F0502020204030204"/>
              </a:rPr>
              <a:t>)</a:t>
            </a:r>
            <a:endParaRPr sz="1800">
              <a:latin typeface="Calibri" panose="020F0502020204030204"/>
              <a:cs typeface="Calibri" panose="020F0502020204030204"/>
            </a:endParaRPr>
          </a:p>
          <a:p>
            <a:pPr marL="356870" indent="-344805">
              <a:lnSpc>
                <a:spcPct val="100000"/>
              </a:lnSpc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1800" spc="-10" dirty="0">
                <a:latin typeface="Calibri" panose="020F0502020204030204"/>
                <a:cs typeface="Calibri" panose="020F0502020204030204"/>
              </a:rPr>
              <a:t>Returns</a:t>
            </a:r>
            <a:r>
              <a:rPr sz="18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5" dirty="0">
                <a:latin typeface="Calibri" panose="020F0502020204030204"/>
                <a:cs typeface="Calibri" panose="020F0502020204030204"/>
              </a:rPr>
              <a:t>the</a:t>
            </a:r>
            <a:r>
              <a:rPr sz="18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10" dirty="0">
                <a:latin typeface="Calibri" panose="020F0502020204030204"/>
                <a:cs typeface="Calibri" panose="020F0502020204030204"/>
              </a:rPr>
              <a:t>value</a:t>
            </a:r>
            <a:r>
              <a:rPr sz="18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of</a:t>
            </a:r>
            <a:r>
              <a:rPr sz="18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5" dirty="0">
                <a:latin typeface="Calibri" panose="020F0502020204030204"/>
                <a:cs typeface="Calibri" panose="020F0502020204030204"/>
              </a:rPr>
              <a:t>the</a:t>
            </a:r>
            <a:r>
              <a:rPr sz="18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10" dirty="0">
                <a:latin typeface="Calibri" panose="020F0502020204030204"/>
                <a:cs typeface="Calibri" panose="020F0502020204030204"/>
              </a:rPr>
              <a:t>specified</a:t>
            </a:r>
            <a:r>
              <a:rPr sz="1800" spc="5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10" dirty="0">
                <a:latin typeface="Calibri" panose="020F0502020204030204"/>
                <a:cs typeface="Calibri" panose="020F0502020204030204"/>
              </a:rPr>
              <a:t>HTTP</a:t>
            </a:r>
            <a:r>
              <a:rPr sz="18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35" dirty="0">
                <a:latin typeface="Calibri" panose="020F0502020204030204"/>
                <a:cs typeface="Calibri" panose="020F0502020204030204"/>
              </a:rPr>
              <a:t>header.</a:t>
            </a:r>
            <a:endParaRPr sz="1800">
              <a:latin typeface="Calibri" panose="020F0502020204030204"/>
              <a:cs typeface="Calibri" panose="020F0502020204030204"/>
            </a:endParaRPr>
          </a:p>
          <a:p>
            <a:pPr marL="356870">
              <a:lnSpc>
                <a:spcPct val="100000"/>
              </a:lnSpc>
            </a:pPr>
            <a:r>
              <a:rPr sz="1800" b="1" spc="-10" dirty="0">
                <a:latin typeface="Calibri" panose="020F0502020204030204"/>
                <a:cs typeface="Calibri" panose="020F0502020204030204"/>
              </a:rPr>
              <a:t>open(</a:t>
            </a:r>
            <a:r>
              <a:rPr sz="1800" b="1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b="1" spc="-10" dirty="0">
                <a:latin typeface="Calibri" panose="020F0502020204030204"/>
                <a:cs typeface="Calibri" panose="020F0502020204030204"/>
              </a:rPr>
              <a:t>method,</a:t>
            </a:r>
            <a:r>
              <a:rPr sz="1800" b="1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b="1" dirty="0">
                <a:latin typeface="Calibri" panose="020F0502020204030204"/>
                <a:cs typeface="Calibri" panose="020F0502020204030204"/>
              </a:rPr>
              <a:t>URL</a:t>
            </a:r>
            <a:r>
              <a:rPr sz="1800" b="1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b="1" dirty="0">
                <a:latin typeface="Calibri" panose="020F0502020204030204"/>
                <a:cs typeface="Calibri" panose="020F0502020204030204"/>
              </a:rPr>
              <a:t>)</a:t>
            </a:r>
            <a:endParaRPr sz="1800">
              <a:latin typeface="Calibri" panose="020F0502020204030204"/>
              <a:cs typeface="Calibri" panose="020F0502020204030204"/>
            </a:endParaRPr>
          </a:p>
          <a:p>
            <a:pPr marL="356870">
              <a:lnSpc>
                <a:spcPct val="100000"/>
              </a:lnSpc>
            </a:pPr>
            <a:r>
              <a:rPr sz="1800" b="1" spc="-10" dirty="0">
                <a:latin typeface="Calibri" panose="020F0502020204030204"/>
                <a:cs typeface="Calibri" panose="020F0502020204030204"/>
              </a:rPr>
              <a:t>open(</a:t>
            </a:r>
            <a:r>
              <a:rPr sz="1800" b="1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b="1" spc="-10" dirty="0">
                <a:latin typeface="Calibri" panose="020F0502020204030204"/>
                <a:cs typeface="Calibri" panose="020F0502020204030204"/>
              </a:rPr>
              <a:t>method,</a:t>
            </a:r>
            <a:r>
              <a:rPr sz="1800" b="1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b="1" spc="5" dirty="0">
                <a:latin typeface="Calibri" panose="020F0502020204030204"/>
                <a:cs typeface="Calibri" panose="020F0502020204030204"/>
              </a:rPr>
              <a:t>URL,</a:t>
            </a:r>
            <a:r>
              <a:rPr sz="1800" b="1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b="1" spc="-10" dirty="0">
                <a:latin typeface="Calibri" panose="020F0502020204030204"/>
                <a:cs typeface="Calibri" panose="020F0502020204030204"/>
              </a:rPr>
              <a:t>async</a:t>
            </a:r>
            <a:r>
              <a:rPr sz="1800" b="1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b="1" dirty="0">
                <a:latin typeface="Calibri" panose="020F0502020204030204"/>
                <a:cs typeface="Calibri" panose="020F0502020204030204"/>
              </a:rPr>
              <a:t>)</a:t>
            </a:r>
            <a:endParaRPr sz="1800">
              <a:latin typeface="Calibri" panose="020F0502020204030204"/>
              <a:cs typeface="Calibri" panose="020F0502020204030204"/>
            </a:endParaRPr>
          </a:p>
          <a:p>
            <a:pPr marL="356870">
              <a:lnSpc>
                <a:spcPct val="100000"/>
              </a:lnSpc>
            </a:pPr>
            <a:r>
              <a:rPr sz="1800" b="1" spc="-5" dirty="0">
                <a:latin typeface="Calibri" panose="020F0502020204030204"/>
                <a:cs typeface="Calibri" panose="020F0502020204030204"/>
              </a:rPr>
              <a:t>open(</a:t>
            </a:r>
            <a:r>
              <a:rPr sz="1800" b="1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b="1" spc="-10" dirty="0">
                <a:latin typeface="Calibri" panose="020F0502020204030204"/>
                <a:cs typeface="Calibri" panose="020F0502020204030204"/>
              </a:rPr>
              <a:t>method,</a:t>
            </a:r>
            <a:r>
              <a:rPr sz="1800" b="1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b="1" dirty="0">
                <a:latin typeface="Calibri" panose="020F0502020204030204"/>
                <a:cs typeface="Calibri" panose="020F0502020204030204"/>
              </a:rPr>
              <a:t>URL,</a:t>
            </a:r>
            <a:r>
              <a:rPr sz="1800" b="1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b="1" spc="-10" dirty="0">
                <a:latin typeface="Calibri" panose="020F0502020204030204"/>
                <a:cs typeface="Calibri" panose="020F0502020204030204"/>
              </a:rPr>
              <a:t>async,</a:t>
            </a:r>
            <a:r>
              <a:rPr sz="1800" b="1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b="1" spc="-5" dirty="0">
                <a:latin typeface="Calibri" panose="020F0502020204030204"/>
                <a:cs typeface="Calibri" panose="020F0502020204030204"/>
              </a:rPr>
              <a:t>userName</a:t>
            </a:r>
            <a:r>
              <a:rPr sz="1800" b="1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b="1" dirty="0">
                <a:latin typeface="Calibri" panose="020F0502020204030204"/>
                <a:cs typeface="Calibri" panose="020F0502020204030204"/>
              </a:rPr>
              <a:t>)</a:t>
            </a:r>
            <a:endParaRPr sz="1800">
              <a:latin typeface="Calibri" panose="020F0502020204030204"/>
              <a:cs typeface="Calibri" panose="020F0502020204030204"/>
            </a:endParaRPr>
          </a:p>
          <a:p>
            <a:pPr marL="356870">
              <a:lnSpc>
                <a:spcPct val="100000"/>
              </a:lnSpc>
              <a:spcBef>
                <a:spcPts val="5"/>
              </a:spcBef>
            </a:pPr>
            <a:r>
              <a:rPr sz="1800" b="1" spc="-10" dirty="0">
                <a:latin typeface="Calibri" panose="020F0502020204030204"/>
                <a:cs typeface="Calibri" panose="020F0502020204030204"/>
              </a:rPr>
              <a:t>open( method,</a:t>
            </a:r>
            <a:r>
              <a:rPr sz="1800" b="1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b="1" spc="5" dirty="0">
                <a:latin typeface="Calibri" panose="020F0502020204030204"/>
                <a:cs typeface="Calibri" panose="020F0502020204030204"/>
              </a:rPr>
              <a:t>URL,</a:t>
            </a:r>
            <a:r>
              <a:rPr sz="1800" b="1" spc="3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b="1" spc="-10" dirty="0">
                <a:latin typeface="Calibri" panose="020F0502020204030204"/>
                <a:cs typeface="Calibri" panose="020F0502020204030204"/>
              </a:rPr>
              <a:t>async,</a:t>
            </a:r>
            <a:r>
              <a:rPr sz="1800" b="1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b="1" spc="-5" dirty="0">
                <a:latin typeface="Calibri" panose="020F0502020204030204"/>
                <a:cs typeface="Calibri" panose="020F0502020204030204"/>
              </a:rPr>
              <a:t>userName, </a:t>
            </a:r>
            <a:r>
              <a:rPr sz="1800" b="1" spc="-10" dirty="0">
                <a:latin typeface="Calibri" panose="020F0502020204030204"/>
                <a:cs typeface="Calibri" panose="020F0502020204030204"/>
              </a:rPr>
              <a:t>password</a:t>
            </a:r>
            <a:r>
              <a:rPr sz="1800" b="1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b="1" dirty="0">
                <a:latin typeface="Calibri" panose="020F0502020204030204"/>
                <a:cs typeface="Calibri" panose="020F0502020204030204"/>
              </a:rPr>
              <a:t>)</a:t>
            </a:r>
            <a:endParaRPr sz="1800">
              <a:latin typeface="Calibri" panose="020F0502020204030204"/>
              <a:cs typeface="Calibri" panose="020F0502020204030204"/>
            </a:endParaRPr>
          </a:p>
          <a:p>
            <a:pPr marL="356870" indent="-344805">
              <a:lnSpc>
                <a:spcPct val="100000"/>
              </a:lnSpc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1800" spc="-10" dirty="0">
                <a:latin typeface="Calibri" panose="020F0502020204030204"/>
                <a:cs typeface="Calibri" panose="020F0502020204030204"/>
              </a:rPr>
              <a:t>Specifies</a:t>
            </a:r>
            <a:r>
              <a:rPr sz="1800" spc="3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5" dirty="0">
                <a:latin typeface="Calibri" panose="020F0502020204030204"/>
                <a:cs typeface="Calibri" panose="020F0502020204030204"/>
              </a:rPr>
              <a:t>the</a:t>
            </a:r>
            <a:r>
              <a:rPr sz="1800" spc="3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5" dirty="0">
                <a:latin typeface="Calibri" panose="020F0502020204030204"/>
                <a:cs typeface="Calibri" panose="020F0502020204030204"/>
              </a:rPr>
              <a:t>method,</a:t>
            </a:r>
            <a:r>
              <a:rPr sz="1800" spc="5" dirty="0">
                <a:latin typeface="Calibri" panose="020F0502020204030204"/>
                <a:cs typeface="Calibri" panose="020F0502020204030204"/>
              </a:rPr>
              <a:t> URL,</a:t>
            </a:r>
            <a:r>
              <a:rPr sz="18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5" dirty="0">
                <a:latin typeface="Calibri" panose="020F0502020204030204"/>
                <a:cs typeface="Calibri" panose="020F0502020204030204"/>
              </a:rPr>
              <a:t>and</a:t>
            </a:r>
            <a:r>
              <a:rPr sz="1800" spc="3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5" dirty="0">
                <a:latin typeface="Calibri" panose="020F0502020204030204"/>
                <a:cs typeface="Calibri" panose="020F0502020204030204"/>
              </a:rPr>
              <a:t>other</a:t>
            </a:r>
            <a:r>
              <a:rPr sz="180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5" dirty="0">
                <a:latin typeface="Calibri" panose="020F0502020204030204"/>
                <a:cs typeface="Calibri" panose="020F0502020204030204"/>
              </a:rPr>
              <a:t>optional</a:t>
            </a:r>
            <a:r>
              <a:rPr sz="1800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15" dirty="0">
                <a:latin typeface="Calibri" panose="020F0502020204030204"/>
                <a:cs typeface="Calibri" panose="020F0502020204030204"/>
              </a:rPr>
              <a:t>attributes</a:t>
            </a:r>
            <a:r>
              <a:rPr sz="1800" spc="6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of</a:t>
            </a:r>
            <a:r>
              <a:rPr sz="18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a</a:t>
            </a:r>
            <a:r>
              <a:rPr sz="18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15" dirty="0">
                <a:latin typeface="Calibri" panose="020F0502020204030204"/>
                <a:cs typeface="Calibri" panose="020F0502020204030204"/>
              </a:rPr>
              <a:t>request.</a:t>
            </a:r>
            <a:endParaRPr sz="1800">
              <a:latin typeface="Calibri" panose="020F0502020204030204"/>
              <a:cs typeface="Calibri" panose="020F0502020204030204"/>
            </a:endParaRPr>
          </a:p>
          <a:p>
            <a:pPr marR="5891530" algn="ctr">
              <a:lnSpc>
                <a:spcPct val="100000"/>
              </a:lnSpc>
            </a:pPr>
            <a:r>
              <a:rPr sz="1800" b="1" spc="-5" dirty="0">
                <a:latin typeface="Calibri" panose="020F0502020204030204"/>
                <a:cs typeface="Calibri" panose="020F0502020204030204"/>
              </a:rPr>
              <a:t>send(</a:t>
            </a:r>
            <a:r>
              <a:rPr sz="1800" b="1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b="1" spc="-15" dirty="0">
                <a:latin typeface="Calibri" panose="020F0502020204030204"/>
                <a:cs typeface="Calibri" panose="020F0502020204030204"/>
              </a:rPr>
              <a:t>content</a:t>
            </a:r>
            <a:r>
              <a:rPr sz="1800" b="1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b="1" dirty="0">
                <a:latin typeface="Calibri" panose="020F0502020204030204"/>
                <a:cs typeface="Calibri" panose="020F0502020204030204"/>
              </a:rPr>
              <a:t>)</a:t>
            </a:r>
            <a:endParaRPr sz="1800">
              <a:latin typeface="Calibri" panose="020F0502020204030204"/>
              <a:cs typeface="Calibri" panose="020F0502020204030204"/>
            </a:endParaRPr>
          </a:p>
          <a:p>
            <a:pPr marL="344170" marR="5935980" indent="-344170">
              <a:lnSpc>
                <a:spcPct val="100000"/>
              </a:lnSpc>
              <a:buFont typeface="Arial MT"/>
              <a:buChar char="•"/>
              <a:tabLst>
                <a:tab pos="344170" algn="l"/>
                <a:tab pos="357505" algn="l"/>
              </a:tabLst>
            </a:pPr>
            <a:r>
              <a:rPr sz="1800" spc="-10" dirty="0">
                <a:latin typeface="Calibri" panose="020F0502020204030204"/>
                <a:cs typeface="Calibri" panose="020F0502020204030204"/>
              </a:rPr>
              <a:t>Sends</a:t>
            </a:r>
            <a:r>
              <a:rPr sz="180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5" dirty="0">
                <a:latin typeface="Calibri" panose="020F0502020204030204"/>
                <a:cs typeface="Calibri" panose="020F0502020204030204"/>
              </a:rPr>
              <a:t>the</a:t>
            </a:r>
            <a:r>
              <a:rPr sz="180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15" dirty="0">
                <a:latin typeface="Calibri" panose="020F0502020204030204"/>
                <a:cs typeface="Calibri" panose="020F0502020204030204"/>
              </a:rPr>
              <a:t>request.</a:t>
            </a:r>
            <a:endParaRPr sz="1800">
              <a:latin typeface="Calibri" panose="020F0502020204030204"/>
              <a:cs typeface="Calibri" panose="020F0502020204030204"/>
            </a:endParaRPr>
          </a:p>
          <a:p>
            <a:pPr marR="4251325" algn="ctr">
              <a:lnSpc>
                <a:spcPct val="100000"/>
              </a:lnSpc>
              <a:spcBef>
                <a:spcPts val="5"/>
              </a:spcBef>
            </a:pPr>
            <a:r>
              <a:rPr sz="1800" b="1" spc="-10" dirty="0">
                <a:latin typeface="Calibri" panose="020F0502020204030204"/>
                <a:cs typeface="Calibri" panose="020F0502020204030204"/>
              </a:rPr>
              <a:t>setRequestHeader(</a:t>
            </a:r>
            <a:r>
              <a:rPr sz="1800" b="1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b="1" spc="-10" dirty="0">
                <a:latin typeface="Calibri" panose="020F0502020204030204"/>
                <a:cs typeface="Calibri" panose="020F0502020204030204"/>
              </a:rPr>
              <a:t>label, </a:t>
            </a:r>
            <a:r>
              <a:rPr sz="1800" b="1" spc="-15" dirty="0">
                <a:latin typeface="Calibri" panose="020F0502020204030204"/>
                <a:cs typeface="Calibri" panose="020F0502020204030204"/>
              </a:rPr>
              <a:t>value</a:t>
            </a:r>
            <a:r>
              <a:rPr sz="1800" b="1" dirty="0">
                <a:latin typeface="Calibri" panose="020F0502020204030204"/>
                <a:cs typeface="Calibri" panose="020F0502020204030204"/>
              </a:rPr>
              <a:t> )</a:t>
            </a:r>
            <a:endParaRPr sz="1800">
              <a:latin typeface="Calibri" panose="020F0502020204030204"/>
              <a:cs typeface="Calibri" panose="020F0502020204030204"/>
            </a:endParaRPr>
          </a:p>
          <a:p>
            <a:pPr marL="344170" indent="-344170">
              <a:lnSpc>
                <a:spcPct val="100000"/>
              </a:lnSpc>
              <a:buFont typeface="Arial MT"/>
              <a:buChar char="•"/>
              <a:tabLst>
                <a:tab pos="344170" algn="l"/>
                <a:tab pos="357505" algn="l"/>
              </a:tabLst>
            </a:pPr>
            <a:r>
              <a:rPr sz="1800" spc="-10" dirty="0">
                <a:latin typeface="Calibri" panose="020F0502020204030204"/>
                <a:cs typeface="Calibri" panose="020F0502020204030204"/>
              </a:rPr>
              <a:t>Adds</a:t>
            </a:r>
            <a:r>
              <a:rPr sz="1800" spc="3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a </a:t>
            </a:r>
            <a:r>
              <a:rPr sz="1800" spc="-10" dirty="0">
                <a:latin typeface="Calibri" panose="020F0502020204030204"/>
                <a:cs typeface="Calibri" panose="020F0502020204030204"/>
              </a:rPr>
              <a:t>label/value</a:t>
            </a:r>
            <a:r>
              <a:rPr sz="1800" spc="6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5" dirty="0">
                <a:latin typeface="Calibri" panose="020F0502020204030204"/>
                <a:cs typeface="Calibri" panose="020F0502020204030204"/>
              </a:rPr>
              <a:t>pair</a:t>
            </a:r>
            <a:r>
              <a:rPr sz="18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15" dirty="0">
                <a:latin typeface="Calibri" panose="020F0502020204030204"/>
                <a:cs typeface="Calibri" panose="020F0502020204030204"/>
              </a:rPr>
              <a:t>to</a:t>
            </a:r>
            <a:r>
              <a:rPr sz="18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5" dirty="0">
                <a:latin typeface="Calibri" panose="020F0502020204030204"/>
                <a:cs typeface="Calibri" panose="020F0502020204030204"/>
              </a:rPr>
              <a:t>the</a:t>
            </a:r>
            <a:r>
              <a:rPr sz="1800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10" dirty="0">
                <a:latin typeface="Calibri" panose="020F0502020204030204"/>
                <a:cs typeface="Calibri" panose="020F0502020204030204"/>
              </a:rPr>
              <a:t>HTTP</a:t>
            </a:r>
            <a:r>
              <a:rPr sz="18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10" dirty="0">
                <a:latin typeface="Calibri" panose="020F0502020204030204"/>
                <a:cs typeface="Calibri" panose="020F0502020204030204"/>
              </a:rPr>
              <a:t>header</a:t>
            </a:r>
            <a:r>
              <a:rPr sz="1800" spc="7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15" dirty="0">
                <a:latin typeface="Calibri" panose="020F0502020204030204"/>
                <a:cs typeface="Calibri" panose="020F0502020204030204"/>
              </a:rPr>
              <a:t>to</a:t>
            </a:r>
            <a:r>
              <a:rPr sz="18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5" dirty="0">
                <a:latin typeface="Calibri" panose="020F0502020204030204"/>
                <a:cs typeface="Calibri" panose="020F0502020204030204"/>
              </a:rPr>
              <a:t>be</a:t>
            </a:r>
            <a:r>
              <a:rPr sz="1800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15" dirty="0">
                <a:latin typeface="Calibri" panose="020F0502020204030204"/>
                <a:cs typeface="Calibri" panose="020F0502020204030204"/>
              </a:rPr>
              <a:t>sent.</a:t>
            </a:r>
            <a:r>
              <a:rPr sz="1800" spc="8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10" dirty="0">
                <a:latin typeface="Calibri" panose="020F0502020204030204"/>
                <a:cs typeface="Calibri" panose="020F0502020204030204"/>
              </a:rPr>
              <a:t>XMLHttpRequest</a:t>
            </a:r>
            <a:r>
              <a:rPr sz="1800" spc="5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10" dirty="0">
                <a:latin typeface="Calibri" panose="020F0502020204030204"/>
                <a:cs typeface="Calibri" panose="020F0502020204030204"/>
              </a:rPr>
              <a:t>Properties</a:t>
            </a:r>
            <a:endParaRPr sz="1800">
              <a:latin typeface="Calibri" panose="020F0502020204030204"/>
              <a:cs typeface="Calibri" panose="020F0502020204030204"/>
            </a:endParaRPr>
          </a:p>
          <a:p>
            <a:pPr marR="5393690" algn="ctr">
              <a:lnSpc>
                <a:spcPct val="100000"/>
              </a:lnSpc>
            </a:pPr>
            <a:r>
              <a:rPr sz="1800" b="1" spc="-15" dirty="0">
                <a:latin typeface="Calibri" panose="020F0502020204030204"/>
                <a:cs typeface="Calibri" panose="020F0502020204030204"/>
              </a:rPr>
              <a:t>onreadystatechange</a:t>
            </a:r>
            <a:endParaRPr sz="1800">
              <a:latin typeface="Calibri" panose="020F0502020204030204"/>
              <a:cs typeface="Calibri" panose="020F0502020204030204"/>
            </a:endParaRPr>
          </a:p>
          <a:p>
            <a:pPr marL="344170" marR="1924050" indent="-344170">
              <a:lnSpc>
                <a:spcPct val="100000"/>
              </a:lnSpc>
              <a:buFont typeface="Arial MT"/>
              <a:buChar char="•"/>
              <a:tabLst>
                <a:tab pos="344170" algn="l"/>
                <a:tab pos="357505" algn="l"/>
              </a:tabLst>
            </a:pPr>
            <a:r>
              <a:rPr sz="1800" spc="-10" dirty="0">
                <a:latin typeface="Calibri" panose="020F0502020204030204"/>
                <a:cs typeface="Calibri" panose="020F0502020204030204"/>
              </a:rPr>
              <a:t>An</a:t>
            </a:r>
            <a:r>
              <a:rPr sz="18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20" dirty="0">
                <a:latin typeface="Calibri" panose="020F0502020204030204"/>
                <a:cs typeface="Calibri" panose="020F0502020204030204"/>
              </a:rPr>
              <a:t>event</a:t>
            </a:r>
            <a:r>
              <a:rPr sz="1800" spc="4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10" dirty="0">
                <a:latin typeface="Calibri" panose="020F0502020204030204"/>
                <a:cs typeface="Calibri" panose="020F0502020204030204"/>
              </a:rPr>
              <a:t>handler</a:t>
            </a:r>
            <a:r>
              <a:rPr sz="1800" spc="4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15" dirty="0">
                <a:latin typeface="Calibri" panose="020F0502020204030204"/>
                <a:cs typeface="Calibri" panose="020F0502020204030204"/>
              </a:rPr>
              <a:t>for</a:t>
            </a:r>
            <a:r>
              <a:rPr sz="1800" spc="2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an</a:t>
            </a:r>
            <a:r>
              <a:rPr sz="18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20" dirty="0">
                <a:latin typeface="Calibri" panose="020F0502020204030204"/>
                <a:cs typeface="Calibri" panose="020F0502020204030204"/>
              </a:rPr>
              <a:t>event</a:t>
            </a:r>
            <a:r>
              <a:rPr sz="1800" spc="4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10" dirty="0">
                <a:latin typeface="Calibri" panose="020F0502020204030204"/>
                <a:cs typeface="Calibri" panose="020F0502020204030204"/>
              </a:rPr>
              <a:t>that</a:t>
            </a:r>
            <a:r>
              <a:rPr sz="18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15" dirty="0">
                <a:latin typeface="Calibri" panose="020F0502020204030204"/>
                <a:cs typeface="Calibri" panose="020F0502020204030204"/>
              </a:rPr>
              <a:t>fires</a:t>
            </a:r>
            <a:r>
              <a:rPr sz="1800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15" dirty="0">
                <a:latin typeface="Calibri" panose="020F0502020204030204"/>
                <a:cs typeface="Calibri" panose="020F0502020204030204"/>
              </a:rPr>
              <a:t>at</a:t>
            </a:r>
            <a:r>
              <a:rPr sz="18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10" dirty="0">
                <a:latin typeface="Calibri" panose="020F0502020204030204"/>
                <a:cs typeface="Calibri" panose="020F0502020204030204"/>
              </a:rPr>
              <a:t>every</a:t>
            </a:r>
            <a:r>
              <a:rPr sz="1800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25" dirty="0">
                <a:latin typeface="Calibri" panose="020F0502020204030204"/>
                <a:cs typeface="Calibri" panose="020F0502020204030204"/>
              </a:rPr>
              <a:t>state</a:t>
            </a:r>
            <a:r>
              <a:rPr sz="18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10" dirty="0">
                <a:latin typeface="Calibri" panose="020F0502020204030204"/>
                <a:cs typeface="Calibri" panose="020F0502020204030204"/>
              </a:rPr>
              <a:t>change.</a:t>
            </a:r>
            <a:endParaRPr sz="1800">
              <a:latin typeface="Calibri" panose="020F0502020204030204"/>
              <a:cs typeface="Calibri" panose="020F0502020204030204"/>
            </a:endParaRPr>
          </a:p>
          <a:p>
            <a:pPr marR="6292850" algn="ctr">
              <a:lnSpc>
                <a:spcPct val="100000"/>
              </a:lnSpc>
            </a:pPr>
            <a:r>
              <a:rPr sz="1800" b="1" spc="-15" dirty="0">
                <a:latin typeface="Calibri" panose="020F0502020204030204"/>
                <a:cs typeface="Calibri" panose="020F0502020204030204"/>
              </a:rPr>
              <a:t>readyState</a:t>
            </a:r>
            <a:endParaRPr sz="1800">
              <a:latin typeface="Calibri" panose="020F0502020204030204"/>
              <a:cs typeface="Calibri" panose="020F0502020204030204"/>
            </a:endParaRPr>
          </a:p>
          <a:p>
            <a:pPr marL="356870" indent="-344805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1800" spc="-5" dirty="0">
                <a:latin typeface="Calibri" panose="020F0502020204030204"/>
                <a:cs typeface="Calibri" panose="020F0502020204030204"/>
              </a:rPr>
              <a:t>The</a:t>
            </a:r>
            <a:r>
              <a:rPr sz="18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15" dirty="0">
                <a:latin typeface="Calibri" panose="020F0502020204030204"/>
                <a:cs typeface="Calibri" panose="020F0502020204030204"/>
              </a:rPr>
              <a:t>readyState</a:t>
            </a:r>
            <a:r>
              <a:rPr sz="1800" spc="4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10" dirty="0">
                <a:latin typeface="Calibri" panose="020F0502020204030204"/>
                <a:cs typeface="Calibri" panose="020F0502020204030204"/>
              </a:rPr>
              <a:t>property</a:t>
            </a:r>
            <a:r>
              <a:rPr sz="1800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15" dirty="0">
                <a:latin typeface="Calibri" panose="020F0502020204030204"/>
                <a:cs typeface="Calibri" panose="020F0502020204030204"/>
              </a:rPr>
              <a:t>defines</a:t>
            </a:r>
            <a:r>
              <a:rPr sz="1800" spc="6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5" dirty="0">
                <a:latin typeface="Calibri" panose="020F0502020204030204"/>
                <a:cs typeface="Calibri" panose="020F0502020204030204"/>
              </a:rPr>
              <a:t>the</a:t>
            </a:r>
            <a:r>
              <a:rPr sz="1800" spc="3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15" dirty="0">
                <a:latin typeface="Calibri" panose="020F0502020204030204"/>
                <a:cs typeface="Calibri" panose="020F0502020204030204"/>
              </a:rPr>
              <a:t>current</a:t>
            </a:r>
            <a:r>
              <a:rPr sz="1800" spc="4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25" dirty="0">
                <a:latin typeface="Calibri" panose="020F0502020204030204"/>
                <a:cs typeface="Calibri" panose="020F0502020204030204"/>
              </a:rPr>
              <a:t>state</a:t>
            </a:r>
            <a:r>
              <a:rPr sz="18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of</a:t>
            </a:r>
            <a:r>
              <a:rPr sz="1800" spc="-5" dirty="0">
                <a:latin typeface="Calibri" panose="020F0502020204030204"/>
                <a:cs typeface="Calibri" panose="020F0502020204030204"/>
              </a:rPr>
              <a:t> the</a:t>
            </a:r>
            <a:r>
              <a:rPr sz="1800" spc="4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10" dirty="0">
                <a:latin typeface="Calibri" panose="020F0502020204030204"/>
                <a:cs typeface="Calibri" panose="020F0502020204030204"/>
              </a:rPr>
              <a:t>XMLHttpRequest</a:t>
            </a:r>
            <a:r>
              <a:rPr sz="1800" spc="5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5" dirty="0">
                <a:latin typeface="Calibri" panose="020F0502020204030204"/>
                <a:cs typeface="Calibri" panose="020F0502020204030204"/>
              </a:rPr>
              <a:t>object.</a:t>
            </a:r>
            <a:endParaRPr sz="18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98498" y="91186"/>
            <a:ext cx="5749290" cy="6953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400" b="0" spc="-10" dirty="0">
                <a:latin typeface="Calibri" panose="020F0502020204030204"/>
                <a:cs typeface="Calibri" panose="020F0502020204030204"/>
              </a:rPr>
              <a:t>XML</a:t>
            </a:r>
            <a:r>
              <a:rPr sz="4400" b="0" dirty="0">
                <a:latin typeface="Calibri" panose="020F0502020204030204"/>
                <a:cs typeface="Calibri" panose="020F0502020204030204"/>
              </a:rPr>
              <a:t> </a:t>
            </a:r>
            <a:r>
              <a:rPr sz="4400" b="0" spc="-25" dirty="0">
                <a:latin typeface="Calibri" panose="020F0502020204030204"/>
                <a:cs typeface="Calibri" panose="020F0502020204030204"/>
              </a:rPr>
              <a:t>Http</a:t>
            </a:r>
            <a:r>
              <a:rPr sz="4400" b="0" dirty="0">
                <a:latin typeface="Calibri" panose="020F0502020204030204"/>
                <a:cs typeface="Calibri" panose="020F0502020204030204"/>
              </a:rPr>
              <a:t> </a:t>
            </a:r>
            <a:r>
              <a:rPr sz="4400" b="0" spc="-25" dirty="0">
                <a:latin typeface="Calibri" panose="020F0502020204030204"/>
                <a:cs typeface="Calibri" panose="020F0502020204030204"/>
              </a:rPr>
              <a:t>Request</a:t>
            </a:r>
            <a:r>
              <a:rPr sz="4400" b="0" dirty="0">
                <a:latin typeface="Calibri" panose="020F0502020204030204"/>
                <a:cs typeface="Calibri" panose="020F0502020204030204"/>
              </a:rPr>
              <a:t> </a:t>
            </a:r>
            <a:r>
              <a:rPr sz="4400" b="0" spc="-10" dirty="0">
                <a:latin typeface="Calibri" panose="020F0502020204030204"/>
                <a:cs typeface="Calibri" panose="020F0502020204030204"/>
              </a:rPr>
              <a:t>Object</a:t>
            </a:r>
            <a:endParaRPr sz="4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4939" y="845998"/>
            <a:ext cx="8608695" cy="5209540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410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2700" spc="-5" dirty="0">
                <a:latin typeface="Calibri" panose="020F0502020204030204"/>
                <a:cs typeface="Calibri" panose="020F0502020204030204"/>
              </a:rPr>
              <a:t>received</a:t>
            </a:r>
            <a:r>
              <a:rPr sz="2700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spc="-15" dirty="0">
                <a:latin typeface="Calibri" panose="020F0502020204030204"/>
                <a:cs typeface="Calibri" panose="020F0502020204030204"/>
              </a:rPr>
              <a:t>from</a:t>
            </a:r>
            <a:r>
              <a:rPr sz="27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spc="5" dirty="0">
                <a:latin typeface="Calibri" panose="020F0502020204030204"/>
                <a:cs typeface="Calibri" panose="020F0502020204030204"/>
              </a:rPr>
              <a:t>the</a:t>
            </a:r>
            <a:r>
              <a:rPr sz="27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spc="-45" dirty="0">
                <a:latin typeface="Calibri" panose="020F0502020204030204"/>
                <a:cs typeface="Calibri" panose="020F0502020204030204"/>
              </a:rPr>
              <a:t>server.</a:t>
            </a:r>
            <a:endParaRPr sz="2700">
              <a:latin typeface="Calibri" panose="020F0502020204030204"/>
              <a:cs typeface="Calibri" panose="020F0502020204030204"/>
            </a:endParaRPr>
          </a:p>
          <a:p>
            <a:pPr marL="356870">
              <a:lnSpc>
                <a:spcPct val="100000"/>
              </a:lnSpc>
              <a:spcBef>
                <a:spcPts val="315"/>
              </a:spcBef>
            </a:pPr>
            <a:r>
              <a:rPr sz="2700" b="1" spc="-25" dirty="0">
                <a:latin typeface="Calibri" panose="020F0502020204030204"/>
                <a:cs typeface="Calibri" panose="020F0502020204030204"/>
              </a:rPr>
              <a:t>responseText</a:t>
            </a:r>
            <a:endParaRPr sz="2700">
              <a:latin typeface="Calibri" panose="020F0502020204030204"/>
              <a:cs typeface="Calibri" panose="020F0502020204030204"/>
            </a:endParaRPr>
          </a:p>
          <a:p>
            <a:pPr marL="356870" indent="-344805">
              <a:lnSpc>
                <a:spcPct val="100000"/>
              </a:lnSpc>
              <a:spcBef>
                <a:spcPts val="335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2700" spc="-15" dirty="0">
                <a:latin typeface="Calibri" panose="020F0502020204030204"/>
                <a:cs typeface="Calibri" panose="020F0502020204030204"/>
              </a:rPr>
              <a:t>Returns</a:t>
            </a:r>
            <a:r>
              <a:rPr sz="27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spc="5" dirty="0">
                <a:latin typeface="Calibri" panose="020F0502020204030204"/>
                <a:cs typeface="Calibri" panose="020F0502020204030204"/>
              </a:rPr>
              <a:t>the</a:t>
            </a:r>
            <a:r>
              <a:rPr sz="2700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spc="-5" dirty="0">
                <a:latin typeface="Calibri" panose="020F0502020204030204"/>
                <a:cs typeface="Calibri" panose="020F0502020204030204"/>
              </a:rPr>
              <a:t>response</a:t>
            </a:r>
            <a:r>
              <a:rPr sz="2700" spc="-80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spc="5" dirty="0">
                <a:latin typeface="Calibri" panose="020F0502020204030204"/>
                <a:cs typeface="Calibri" panose="020F0502020204030204"/>
              </a:rPr>
              <a:t>as</a:t>
            </a:r>
            <a:r>
              <a:rPr sz="27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spc="5" dirty="0">
                <a:latin typeface="Calibri" panose="020F0502020204030204"/>
                <a:cs typeface="Calibri" panose="020F0502020204030204"/>
              </a:rPr>
              <a:t>a</a:t>
            </a:r>
            <a:r>
              <a:rPr sz="27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spc="-5" dirty="0">
                <a:latin typeface="Calibri" panose="020F0502020204030204"/>
                <a:cs typeface="Calibri" panose="020F0502020204030204"/>
              </a:rPr>
              <a:t>string.</a:t>
            </a:r>
            <a:endParaRPr sz="2700">
              <a:latin typeface="Calibri" panose="020F0502020204030204"/>
              <a:cs typeface="Calibri" panose="020F0502020204030204"/>
            </a:endParaRPr>
          </a:p>
          <a:p>
            <a:pPr marL="356870">
              <a:lnSpc>
                <a:spcPct val="100000"/>
              </a:lnSpc>
              <a:spcBef>
                <a:spcPts val="315"/>
              </a:spcBef>
            </a:pPr>
            <a:r>
              <a:rPr sz="2700" b="1" dirty="0">
                <a:latin typeface="Calibri" panose="020F0502020204030204"/>
                <a:cs typeface="Calibri" panose="020F0502020204030204"/>
              </a:rPr>
              <a:t>responseXML</a:t>
            </a:r>
            <a:endParaRPr sz="2700">
              <a:latin typeface="Calibri" panose="020F0502020204030204"/>
              <a:cs typeface="Calibri" panose="020F0502020204030204"/>
            </a:endParaRPr>
          </a:p>
          <a:p>
            <a:pPr marL="356870" marR="5080" indent="-344805" algn="just">
              <a:lnSpc>
                <a:spcPct val="90000"/>
              </a:lnSpc>
              <a:spcBef>
                <a:spcPts val="660"/>
              </a:spcBef>
              <a:buFont typeface="Arial MT"/>
              <a:buChar char="•"/>
              <a:tabLst>
                <a:tab pos="357505" algn="l"/>
              </a:tabLst>
            </a:pPr>
            <a:r>
              <a:rPr sz="2700" spc="-15" dirty="0">
                <a:latin typeface="Calibri" panose="020F0502020204030204"/>
                <a:cs typeface="Calibri" panose="020F0502020204030204"/>
              </a:rPr>
              <a:t>Returns</a:t>
            </a:r>
            <a:r>
              <a:rPr sz="27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spc="5" dirty="0">
                <a:latin typeface="Calibri" panose="020F0502020204030204"/>
                <a:cs typeface="Calibri" panose="020F0502020204030204"/>
              </a:rPr>
              <a:t>the</a:t>
            </a:r>
            <a:r>
              <a:rPr sz="27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spc="-5" dirty="0">
                <a:latin typeface="Calibri" panose="020F0502020204030204"/>
                <a:cs typeface="Calibri" panose="020F0502020204030204"/>
              </a:rPr>
              <a:t>response</a:t>
            </a:r>
            <a:r>
              <a:rPr sz="2700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spc="5" dirty="0">
                <a:latin typeface="Calibri" panose="020F0502020204030204"/>
                <a:cs typeface="Calibri" panose="020F0502020204030204"/>
              </a:rPr>
              <a:t>as</a:t>
            </a:r>
            <a:r>
              <a:rPr sz="27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spc="5" dirty="0">
                <a:latin typeface="Calibri" panose="020F0502020204030204"/>
                <a:cs typeface="Calibri" panose="020F0502020204030204"/>
              </a:rPr>
              <a:t>XML.</a:t>
            </a:r>
            <a:r>
              <a:rPr sz="27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dirty="0">
                <a:latin typeface="Calibri" panose="020F0502020204030204"/>
                <a:cs typeface="Calibri" panose="020F0502020204030204"/>
              </a:rPr>
              <a:t>This</a:t>
            </a:r>
            <a:r>
              <a:rPr sz="27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spc="-10" dirty="0">
                <a:latin typeface="Calibri" panose="020F0502020204030204"/>
                <a:cs typeface="Calibri" panose="020F0502020204030204"/>
              </a:rPr>
              <a:t>property returns</a:t>
            </a:r>
            <a:r>
              <a:rPr sz="27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spc="5" dirty="0">
                <a:latin typeface="Calibri" panose="020F0502020204030204"/>
                <a:cs typeface="Calibri" panose="020F0502020204030204"/>
              </a:rPr>
              <a:t>an</a:t>
            </a:r>
            <a:r>
              <a:rPr sz="27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spc="10" dirty="0">
                <a:latin typeface="Calibri" panose="020F0502020204030204"/>
                <a:cs typeface="Calibri" panose="020F0502020204030204"/>
              </a:rPr>
              <a:t>XML </a:t>
            </a:r>
            <a:r>
              <a:rPr sz="2700" spc="-595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dirty="0">
                <a:latin typeface="Calibri" panose="020F0502020204030204"/>
                <a:cs typeface="Calibri" panose="020F0502020204030204"/>
              </a:rPr>
              <a:t>document</a:t>
            </a:r>
            <a:r>
              <a:rPr sz="2700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dirty="0">
                <a:latin typeface="Calibri" panose="020F0502020204030204"/>
                <a:cs typeface="Calibri" panose="020F0502020204030204"/>
              </a:rPr>
              <a:t>object,</a:t>
            </a:r>
            <a:r>
              <a:rPr sz="27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spc="5" dirty="0">
                <a:latin typeface="Calibri" panose="020F0502020204030204"/>
                <a:cs typeface="Calibri" panose="020F0502020204030204"/>
              </a:rPr>
              <a:t>which</a:t>
            </a:r>
            <a:r>
              <a:rPr sz="2700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dirty="0">
                <a:latin typeface="Calibri" panose="020F0502020204030204"/>
                <a:cs typeface="Calibri" panose="020F0502020204030204"/>
              </a:rPr>
              <a:t>can</a:t>
            </a:r>
            <a:r>
              <a:rPr sz="27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dirty="0">
                <a:latin typeface="Calibri" panose="020F0502020204030204"/>
                <a:cs typeface="Calibri" panose="020F0502020204030204"/>
              </a:rPr>
              <a:t>be</a:t>
            </a:r>
            <a:r>
              <a:rPr sz="27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spc="-10" dirty="0">
                <a:latin typeface="Calibri" panose="020F0502020204030204"/>
                <a:cs typeface="Calibri" panose="020F0502020204030204"/>
              </a:rPr>
              <a:t>examined</a:t>
            </a:r>
            <a:r>
              <a:rPr sz="27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dirty="0">
                <a:latin typeface="Calibri" panose="020F0502020204030204"/>
                <a:cs typeface="Calibri" panose="020F0502020204030204"/>
              </a:rPr>
              <a:t>and</a:t>
            </a:r>
            <a:r>
              <a:rPr sz="27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spc="-10" dirty="0">
                <a:latin typeface="Calibri" panose="020F0502020204030204"/>
                <a:cs typeface="Calibri" panose="020F0502020204030204"/>
              </a:rPr>
              <a:t>parsed</a:t>
            </a:r>
            <a:r>
              <a:rPr sz="27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spc="-5" dirty="0">
                <a:latin typeface="Calibri" panose="020F0502020204030204"/>
                <a:cs typeface="Calibri" panose="020F0502020204030204"/>
              </a:rPr>
              <a:t>using </a:t>
            </a:r>
            <a:r>
              <a:rPr sz="2700" spc="-600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spc="5" dirty="0">
                <a:latin typeface="Calibri" panose="020F0502020204030204"/>
                <a:cs typeface="Calibri" panose="020F0502020204030204"/>
              </a:rPr>
              <a:t>the</a:t>
            </a:r>
            <a:r>
              <a:rPr sz="27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spc="5" dirty="0">
                <a:latin typeface="Calibri" panose="020F0502020204030204"/>
                <a:cs typeface="Calibri" panose="020F0502020204030204"/>
              </a:rPr>
              <a:t>W3C</a:t>
            </a:r>
            <a:r>
              <a:rPr sz="27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spc="5" dirty="0">
                <a:latin typeface="Calibri" panose="020F0502020204030204"/>
                <a:cs typeface="Calibri" panose="020F0502020204030204"/>
              </a:rPr>
              <a:t>DOM</a:t>
            </a:r>
            <a:r>
              <a:rPr sz="27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dirty="0">
                <a:latin typeface="Calibri" panose="020F0502020204030204"/>
                <a:cs typeface="Calibri" panose="020F0502020204030204"/>
              </a:rPr>
              <a:t>node</a:t>
            </a:r>
            <a:r>
              <a:rPr sz="27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spc="-5" dirty="0">
                <a:latin typeface="Calibri" panose="020F0502020204030204"/>
                <a:cs typeface="Calibri" panose="020F0502020204030204"/>
              </a:rPr>
              <a:t>tree</a:t>
            </a:r>
            <a:r>
              <a:rPr sz="27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dirty="0">
                <a:latin typeface="Calibri" panose="020F0502020204030204"/>
                <a:cs typeface="Calibri" panose="020F0502020204030204"/>
              </a:rPr>
              <a:t>methods</a:t>
            </a:r>
            <a:r>
              <a:rPr sz="27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dirty="0">
                <a:latin typeface="Calibri" panose="020F0502020204030204"/>
                <a:cs typeface="Calibri" panose="020F0502020204030204"/>
              </a:rPr>
              <a:t>and</a:t>
            </a:r>
            <a:r>
              <a:rPr sz="27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spc="-5" dirty="0">
                <a:latin typeface="Calibri" panose="020F0502020204030204"/>
                <a:cs typeface="Calibri" panose="020F0502020204030204"/>
              </a:rPr>
              <a:t>properties.</a:t>
            </a:r>
            <a:endParaRPr sz="2700">
              <a:latin typeface="Calibri" panose="020F0502020204030204"/>
              <a:cs typeface="Calibri" panose="020F0502020204030204"/>
            </a:endParaRPr>
          </a:p>
          <a:p>
            <a:pPr marL="356870">
              <a:lnSpc>
                <a:spcPct val="100000"/>
              </a:lnSpc>
              <a:spcBef>
                <a:spcPts val="315"/>
              </a:spcBef>
            </a:pPr>
            <a:r>
              <a:rPr sz="2700" b="1" spc="-10" dirty="0">
                <a:latin typeface="Calibri" panose="020F0502020204030204"/>
                <a:cs typeface="Calibri" panose="020F0502020204030204"/>
              </a:rPr>
              <a:t>status</a:t>
            </a:r>
            <a:endParaRPr sz="2700">
              <a:latin typeface="Calibri" panose="020F0502020204030204"/>
              <a:cs typeface="Calibri" panose="020F0502020204030204"/>
            </a:endParaRPr>
          </a:p>
          <a:p>
            <a:pPr marL="356870" marR="255905" indent="-344805">
              <a:lnSpc>
                <a:spcPts val="2910"/>
              </a:lnSpc>
              <a:spcBef>
                <a:spcPts val="710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2700" spc="-15" dirty="0">
                <a:latin typeface="Calibri" panose="020F0502020204030204"/>
                <a:cs typeface="Calibri" panose="020F0502020204030204"/>
              </a:rPr>
              <a:t>Returns</a:t>
            </a:r>
            <a:r>
              <a:rPr sz="27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spc="5" dirty="0">
                <a:latin typeface="Calibri" panose="020F0502020204030204"/>
                <a:cs typeface="Calibri" panose="020F0502020204030204"/>
              </a:rPr>
              <a:t>the</a:t>
            </a:r>
            <a:r>
              <a:rPr sz="27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spc="-10" dirty="0">
                <a:latin typeface="Calibri" panose="020F0502020204030204"/>
                <a:cs typeface="Calibri" panose="020F0502020204030204"/>
              </a:rPr>
              <a:t>status</a:t>
            </a:r>
            <a:r>
              <a:rPr sz="2700" spc="-75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spc="5" dirty="0">
                <a:latin typeface="Calibri" panose="020F0502020204030204"/>
                <a:cs typeface="Calibri" panose="020F0502020204030204"/>
              </a:rPr>
              <a:t>as</a:t>
            </a:r>
            <a:r>
              <a:rPr sz="27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spc="5" dirty="0">
                <a:latin typeface="Calibri" panose="020F0502020204030204"/>
                <a:cs typeface="Calibri" panose="020F0502020204030204"/>
              </a:rPr>
              <a:t>a</a:t>
            </a:r>
            <a:r>
              <a:rPr sz="27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dirty="0">
                <a:latin typeface="Calibri" panose="020F0502020204030204"/>
                <a:cs typeface="Calibri" panose="020F0502020204030204"/>
              </a:rPr>
              <a:t>number</a:t>
            </a:r>
            <a:r>
              <a:rPr sz="27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spc="5" dirty="0">
                <a:latin typeface="Calibri" panose="020F0502020204030204"/>
                <a:cs typeface="Calibri" panose="020F0502020204030204"/>
              </a:rPr>
              <a:t>(e.g.,</a:t>
            </a:r>
            <a:r>
              <a:rPr sz="27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dirty="0">
                <a:latin typeface="Calibri" panose="020F0502020204030204"/>
                <a:cs typeface="Calibri" panose="020F0502020204030204"/>
              </a:rPr>
              <a:t>404</a:t>
            </a:r>
            <a:r>
              <a:rPr sz="27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spc="-15" dirty="0">
                <a:latin typeface="Calibri" panose="020F0502020204030204"/>
                <a:cs typeface="Calibri" panose="020F0502020204030204"/>
              </a:rPr>
              <a:t>for</a:t>
            </a:r>
            <a:r>
              <a:rPr sz="27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dirty="0">
                <a:latin typeface="Calibri" panose="020F0502020204030204"/>
                <a:cs typeface="Calibri" panose="020F0502020204030204"/>
              </a:rPr>
              <a:t>"Not</a:t>
            </a:r>
            <a:r>
              <a:rPr sz="27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spc="-10" dirty="0">
                <a:latin typeface="Calibri" panose="020F0502020204030204"/>
                <a:cs typeface="Calibri" panose="020F0502020204030204"/>
              </a:rPr>
              <a:t>Found" </a:t>
            </a:r>
            <a:r>
              <a:rPr sz="2700" spc="-595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dirty="0">
                <a:latin typeface="Calibri" panose="020F0502020204030204"/>
                <a:cs typeface="Calibri" panose="020F0502020204030204"/>
              </a:rPr>
              <a:t>and</a:t>
            </a:r>
            <a:r>
              <a:rPr sz="27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dirty="0">
                <a:latin typeface="Calibri" panose="020F0502020204030204"/>
                <a:cs typeface="Calibri" panose="020F0502020204030204"/>
              </a:rPr>
              <a:t>200</a:t>
            </a:r>
            <a:r>
              <a:rPr sz="2700" spc="-20" dirty="0">
                <a:latin typeface="Calibri" panose="020F0502020204030204"/>
                <a:cs typeface="Calibri" panose="020F0502020204030204"/>
              </a:rPr>
              <a:t> for</a:t>
            </a:r>
            <a:r>
              <a:rPr sz="27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dirty="0">
                <a:latin typeface="Calibri" panose="020F0502020204030204"/>
                <a:cs typeface="Calibri" panose="020F0502020204030204"/>
              </a:rPr>
              <a:t>"OK").</a:t>
            </a:r>
            <a:endParaRPr sz="2700">
              <a:latin typeface="Calibri" panose="020F0502020204030204"/>
              <a:cs typeface="Calibri" panose="020F0502020204030204"/>
            </a:endParaRPr>
          </a:p>
          <a:p>
            <a:pPr marL="356870">
              <a:lnSpc>
                <a:spcPct val="100000"/>
              </a:lnSpc>
              <a:spcBef>
                <a:spcPts val="290"/>
              </a:spcBef>
            </a:pPr>
            <a:r>
              <a:rPr sz="2700" b="1" spc="-35" dirty="0">
                <a:latin typeface="Calibri" panose="020F0502020204030204"/>
                <a:cs typeface="Calibri" panose="020F0502020204030204"/>
              </a:rPr>
              <a:t>statusText</a:t>
            </a:r>
            <a:endParaRPr sz="2700">
              <a:latin typeface="Calibri" panose="020F0502020204030204"/>
              <a:cs typeface="Calibri" panose="020F0502020204030204"/>
            </a:endParaRPr>
          </a:p>
          <a:p>
            <a:pPr marL="356870" indent="-344805">
              <a:lnSpc>
                <a:spcPct val="100000"/>
              </a:lnSpc>
              <a:spcBef>
                <a:spcPts val="315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2700" spc="-15" dirty="0">
                <a:latin typeface="Calibri" panose="020F0502020204030204"/>
                <a:cs typeface="Calibri" panose="020F0502020204030204"/>
              </a:rPr>
              <a:t>Returns</a:t>
            </a:r>
            <a:r>
              <a:rPr sz="27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spc="5" dirty="0">
                <a:latin typeface="Calibri" panose="020F0502020204030204"/>
                <a:cs typeface="Calibri" panose="020F0502020204030204"/>
              </a:rPr>
              <a:t>the</a:t>
            </a:r>
            <a:r>
              <a:rPr sz="27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spc="-10" dirty="0">
                <a:latin typeface="Calibri" panose="020F0502020204030204"/>
                <a:cs typeface="Calibri" panose="020F0502020204030204"/>
              </a:rPr>
              <a:t>status</a:t>
            </a:r>
            <a:r>
              <a:rPr sz="2700" spc="-75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spc="5" dirty="0">
                <a:latin typeface="Calibri" panose="020F0502020204030204"/>
                <a:cs typeface="Calibri" panose="020F0502020204030204"/>
              </a:rPr>
              <a:t>as</a:t>
            </a:r>
            <a:r>
              <a:rPr sz="27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spc="5" dirty="0">
                <a:latin typeface="Calibri" panose="020F0502020204030204"/>
                <a:cs typeface="Calibri" panose="020F0502020204030204"/>
              </a:rPr>
              <a:t>a</a:t>
            </a:r>
            <a:r>
              <a:rPr sz="27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spc="-5" dirty="0">
                <a:latin typeface="Calibri" panose="020F0502020204030204"/>
                <a:cs typeface="Calibri" panose="020F0502020204030204"/>
              </a:rPr>
              <a:t>string</a:t>
            </a:r>
            <a:r>
              <a:rPr sz="27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spc="5" dirty="0">
                <a:latin typeface="Calibri" panose="020F0502020204030204"/>
                <a:cs typeface="Calibri" panose="020F0502020204030204"/>
              </a:rPr>
              <a:t>(e.g.,</a:t>
            </a:r>
            <a:r>
              <a:rPr sz="27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dirty="0">
                <a:latin typeface="Calibri" panose="020F0502020204030204"/>
                <a:cs typeface="Calibri" panose="020F0502020204030204"/>
              </a:rPr>
              <a:t>"Not</a:t>
            </a:r>
            <a:r>
              <a:rPr sz="27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spc="-10" dirty="0">
                <a:latin typeface="Calibri" panose="020F0502020204030204"/>
                <a:cs typeface="Calibri" panose="020F0502020204030204"/>
              </a:rPr>
              <a:t>Found"</a:t>
            </a:r>
            <a:r>
              <a:rPr sz="27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spc="5" dirty="0">
                <a:latin typeface="Calibri" panose="020F0502020204030204"/>
                <a:cs typeface="Calibri" panose="020F0502020204030204"/>
              </a:rPr>
              <a:t>or</a:t>
            </a:r>
            <a:r>
              <a:rPr sz="27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dirty="0">
                <a:latin typeface="Calibri" panose="020F0502020204030204"/>
                <a:cs typeface="Calibri" panose="020F0502020204030204"/>
              </a:rPr>
              <a:t>"OK").</a:t>
            </a:r>
            <a:endParaRPr sz="27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6034" y="465200"/>
            <a:ext cx="1473835" cy="6953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400" b="0" spc="-15" dirty="0">
                <a:latin typeface="Calibri" panose="020F0502020204030204"/>
                <a:cs typeface="Calibri" panose="020F0502020204030204"/>
              </a:rPr>
              <a:t>Syllabi</a:t>
            </a:r>
            <a:endParaRPr sz="4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6244" y="1609420"/>
            <a:ext cx="7940675" cy="35375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6870" marR="685165" indent="-344805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3200" spc="-10" dirty="0">
                <a:latin typeface="Calibri" panose="020F0502020204030204"/>
                <a:cs typeface="Calibri" panose="020F0502020204030204"/>
              </a:rPr>
              <a:t>AJAX:</a:t>
            </a:r>
            <a:r>
              <a:rPr sz="32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0" dirty="0">
                <a:latin typeface="Calibri" panose="020F0502020204030204"/>
                <a:cs typeface="Calibri" panose="020F0502020204030204"/>
              </a:rPr>
              <a:t>Ajax</a:t>
            </a:r>
            <a:r>
              <a:rPr sz="32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0" dirty="0">
                <a:latin typeface="Calibri" panose="020F0502020204030204"/>
                <a:cs typeface="Calibri" panose="020F0502020204030204"/>
              </a:rPr>
              <a:t>Client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0" dirty="0">
                <a:latin typeface="Calibri" panose="020F0502020204030204"/>
                <a:cs typeface="Calibri" panose="020F0502020204030204"/>
              </a:rPr>
              <a:t>Server</a:t>
            </a:r>
            <a:r>
              <a:rPr sz="32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0" dirty="0">
                <a:latin typeface="Calibri" panose="020F0502020204030204"/>
                <a:cs typeface="Calibri" panose="020F0502020204030204"/>
              </a:rPr>
              <a:t>Architecture-XML </a:t>
            </a:r>
            <a:r>
              <a:rPr sz="3200" spc="-71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5" dirty="0">
                <a:latin typeface="Calibri" panose="020F0502020204030204"/>
                <a:cs typeface="Calibri" panose="020F0502020204030204"/>
              </a:rPr>
              <a:t>Http</a:t>
            </a:r>
            <a:r>
              <a:rPr sz="32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20" dirty="0">
                <a:latin typeface="Calibri" panose="020F0502020204030204"/>
                <a:cs typeface="Calibri" panose="020F0502020204030204"/>
              </a:rPr>
              <a:t>Request</a:t>
            </a:r>
            <a:r>
              <a:rPr sz="32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Object-Call</a:t>
            </a:r>
            <a:r>
              <a:rPr sz="3200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Back</a:t>
            </a:r>
            <a:r>
              <a:rPr sz="3200" spc="-10" dirty="0">
                <a:latin typeface="Calibri" panose="020F0502020204030204"/>
                <a:cs typeface="Calibri" panose="020F0502020204030204"/>
              </a:rPr>
              <a:t> Methods;</a:t>
            </a:r>
            <a:endParaRPr sz="3200">
              <a:latin typeface="Calibri" panose="020F0502020204030204"/>
              <a:cs typeface="Calibri" panose="020F0502020204030204"/>
            </a:endParaRPr>
          </a:p>
          <a:p>
            <a:pPr marL="356870" marR="5080" indent="-344805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3200" spc="-50" dirty="0">
                <a:latin typeface="Calibri" panose="020F0502020204030204"/>
                <a:cs typeface="Calibri" panose="020F0502020204030204"/>
              </a:rPr>
              <a:t>Web</a:t>
            </a:r>
            <a:r>
              <a:rPr sz="3200" spc="3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0" dirty="0">
                <a:latin typeface="Calibri" panose="020F0502020204030204"/>
                <a:cs typeface="Calibri" panose="020F0502020204030204"/>
              </a:rPr>
              <a:t>Services:</a:t>
            </a:r>
            <a:r>
              <a:rPr sz="3200" spc="4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0" dirty="0">
                <a:latin typeface="Calibri" panose="020F0502020204030204"/>
                <a:cs typeface="Calibri" panose="020F0502020204030204"/>
              </a:rPr>
              <a:t>Introduction-</a:t>
            </a:r>
            <a:r>
              <a:rPr sz="3200" spc="2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30" dirty="0">
                <a:latin typeface="Calibri" panose="020F0502020204030204"/>
                <a:cs typeface="Calibri" panose="020F0502020204030204"/>
              </a:rPr>
              <a:t>Java</a:t>
            </a:r>
            <a:r>
              <a:rPr sz="3200" spc="2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5" dirty="0">
                <a:latin typeface="Calibri" panose="020F0502020204030204"/>
                <a:cs typeface="Calibri" panose="020F0502020204030204"/>
              </a:rPr>
              <a:t>web</a:t>
            </a:r>
            <a:r>
              <a:rPr sz="3200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services </a:t>
            </a:r>
            <a:r>
              <a:rPr sz="3200" spc="-70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Basics</a:t>
            </a:r>
            <a:r>
              <a:rPr sz="32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–</a:t>
            </a:r>
            <a:r>
              <a:rPr sz="32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0" dirty="0">
                <a:latin typeface="Calibri" panose="020F0502020204030204"/>
                <a:cs typeface="Calibri" panose="020F0502020204030204"/>
              </a:rPr>
              <a:t>Creating,</a:t>
            </a:r>
            <a:r>
              <a:rPr sz="32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dirty="0">
                <a:latin typeface="Calibri" panose="020F0502020204030204"/>
                <a:cs typeface="Calibri" panose="020F0502020204030204"/>
              </a:rPr>
              <a:t>Publishing, </a:t>
            </a:r>
            <a:r>
              <a:rPr sz="3200" spc="-55" dirty="0">
                <a:latin typeface="Calibri" panose="020F0502020204030204"/>
                <a:cs typeface="Calibri" panose="020F0502020204030204"/>
              </a:rPr>
              <a:t>Testing</a:t>
            </a:r>
            <a:r>
              <a:rPr sz="3200" spc="3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and </a:t>
            </a:r>
            <a:r>
              <a:rPr sz="320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Describing</a:t>
            </a:r>
            <a:r>
              <a:rPr sz="3200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a</a:t>
            </a:r>
            <a:r>
              <a:rPr sz="3200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50" dirty="0">
                <a:latin typeface="Calibri" panose="020F0502020204030204"/>
                <a:cs typeface="Calibri" panose="020F0502020204030204"/>
              </a:rPr>
              <a:t>Web</a:t>
            </a:r>
            <a:r>
              <a:rPr sz="32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0" dirty="0">
                <a:latin typeface="Calibri" panose="020F0502020204030204"/>
                <a:cs typeface="Calibri" panose="020F0502020204030204"/>
              </a:rPr>
              <a:t>services</a:t>
            </a:r>
            <a:r>
              <a:rPr sz="3200" spc="3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0" dirty="0">
                <a:latin typeface="Calibri" panose="020F0502020204030204"/>
                <a:cs typeface="Calibri" panose="020F0502020204030204"/>
              </a:rPr>
              <a:t>(WSDL)-Consuming </a:t>
            </a:r>
            <a:r>
              <a:rPr sz="3200" spc="-71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a</a:t>
            </a:r>
            <a:r>
              <a:rPr sz="32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5" dirty="0">
                <a:latin typeface="Calibri" panose="020F0502020204030204"/>
                <a:cs typeface="Calibri" panose="020F0502020204030204"/>
              </a:rPr>
              <a:t>web</a:t>
            </a:r>
            <a:r>
              <a:rPr sz="32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0" dirty="0">
                <a:latin typeface="Calibri" panose="020F0502020204030204"/>
                <a:cs typeface="Calibri" panose="020F0502020204030204"/>
              </a:rPr>
              <a:t>service,</a:t>
            </a:r>
            <a:r>
              <a:rPr sz="3200" spc="3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5" dirty="0">
                <a:latin typeface="Calibri" panose="020F0502020204030204"/>
                <a:cs typeface="Calibri" panose="020F0502020204030204"/>
              </a:rPr>
              <a:t>Database</a:t>
            </a:r>
            <a:r>
              <a:rPr sz="32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0" dirty="0">
                <a:latin typeface="Calibri" panose="020F0502020204030204"/>
                <a:cs typeface="Calibri" panose="020F0502020204030204"/>
              </a:rPr>
              <a:t>Driven</a:t>
            </a:r>
            <a:r>
              <a:rPr sz="32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5" dirty="0">
                <a:latin typeface="Calibri" panose="020F0502020204030204"/>
                <a:cs typeface="Calibri" panose="020F0502020204030204"/>
              </a:rPr>
              <a:t>web</a:t>
            </a:r>
            <a:r>
              <a:rPr sz="32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service </a:t>
            </a:r>
            <a:r>
              <a:rPr sz="320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20" dirty="0">
                <a:latin typeface="Calibri" panose="020F0502020204030204"/>
                <a:cs typeface="Calibri" panose="020F0502020204030204"/>
              </a:rPr>
              <a:t>from</a:t>
            </a:r>
            <a:r>
              <a:rPr sz="320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an</a:t>
            </a:r>
            <a:r>
              <a:rPr sz="3200" spc="2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0" dirty="0">
                <a:latin typeface="Calibri" panose="020F0502020204030204"/>
                <a:cs typeface="Calibri" panose="020F0502020204030204"/>
              </a:rPr>
              <a:t>application</a:t>
            </a:r>
            <a:r>
              <a:rPr sz="3200" spc="4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–</a:t>
            </a:r>
            <a:r>
              <a:rPr sz="32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00" dirty="0">
                <a:latin typeface="Calibri" panose="020F0502020204030204"/>
                <a:cs typeface="Calibri" panose="020F0502020204030204"/>
              </a:rPr>
              <a:t>SOAP.</a:t>
            </a:r>
            <a:endParaRPr sz="32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04366" y="189941"/>
            <a:ext cx="6737984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b="0" spc="-25" dirty="0">
                <a:latin typeface="Calibri" panose="020F0502020204030204"/>
                <a:cs typeface="Calibri" panose="020F0502020204030204"/>
              </a:rPr>
              <a:t>onreadystatechange</a:t>
            </a:r>
            <a:r>
              <a:rPr sz="4400" b="0" spc="50" dirty="0">
                <a:latin typeface="Calibri" panose="020F0502020204030204"/>
                <a:cs typeface="Calibri" panose="020F0502020204030204"/>
              </a:rPr>
              <a:t> </a:t>
            </a:r>
            <a:r>
              <a:rPr sz="4400" b="0" spc="-15" dirty="0">
                <a:latin typeface="Calibri" panose="020F0502020204030204"/>
                <a:cs typeface="Calibri" panose="020F0502020204030204"/>
              </a:rPr>
              <a:t>Property</a:t>
            </a:r>
            <a:endParaRPr sz="4400">
              <a:latin typeface="Calibri" panose="020F0502020204030204"/>
              <a:cs typeface="Calibri" panose="020F0502020204030204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300037" y="1366837"/>
          <a:ext cx="8701405" cy="48863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14600"/>
                <a:gridCol w="6172200"/>
              </a:tblGrid>
              <a:tr h="434848">
                <a:tc>
                  <a:txBody>
                    <a:bodyPr/>
                    <a:lstStyle/>
                    <a:p>
                      <a:pPr marL="9525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800" spc="-10" dirty="0">
                          <a:latin typeface="Calibri" panose="020F0502020204030204"/>
                          <a:cs typeface="Calibri" panose="020F0502020204030204"/>
                        </a:rPr>
                        <a:t>Property</a:t>
                      </a:r>
                      <a:endParaRPr sz="18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36195" marB="0">
                    <a:lnL w="9525">
                      <a:solidFill>
                        <a:srgbClr val="CCCCCC"/>
                      </a:solidFill>
                      <a:prstDash val="solid"/>
                    </a:lnL>
                    <a:lnR w="9525">
                      <a:solidFill>
                        <a:srgbClr val="CCCCCC"/>
                      </a:solidFill>
                      <a:prstDash val="solid"/>
                    </a:lnR>
                    <a:lnT w="9525">
                      <a:solidFill>
                        <a:srgbClr val="CCCCCC"/>
                      </a:solidFill>
                      <a:prstDash val="solid"/>
                    </a:lnT>
                    <a:lnB w="9525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800" spc="-10" dirty="0">
                          <a:latin typeface="Calibri" panose="020F0502020204030204"/>
                          <a:cs typeface="Calibri" panose="020F0502020204030204"/>
                        </a:rPr>
                        <a:t>Description</a:t>
                      </a:r>
                      <a:endParaRPr sz="18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36195" marB="0">
                    <a:lnL w="9525">
                      <a:solidFill>
                        <a:srgbClr val="CCCCCC"/>
                      </a:solidFill>
                      <a:prstDash val="solid"/>
                    </a:lnL>
                    <a:lnR w="9525">
                      <a:solidFill>
                        <a:srgbClr val="CCCCCC"/>
                      </a:solidFill>
                      <a:prstDash val="solid"/>
                    </a:lnR>
                    <a:lnT w="9525">
                      <a:solidFill>
                        <a:srgbClr val="CCCCCC"/>
                      </a:solidFill>
                      <a:prstDash val="solid"/>
                    </a:lnT>
                    <a:lnB w="9525">
                      <a:solidFill>
                        <a:srgbClr val="CCCCCC"/>
                      </a:solidFill>
                      <a:prstDash val="solid"/>
                    </a:lnB>
                  </a:tcPr>
                </a:tc>
              </a:tr>
              <a:tr h="735076">
                <a:tc>
                  <a:txBody>
                    <a:bodyPr/>
                    <a:lstStyle/>
                    <a:p>
                      <a:pPr marL="9525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800" spc="-15" dirty="0">
                          <a:latin typeface="Calibri" panose="020F0502020204030204"/>
                          <a:cs typeface="Calibri" panose="020F0502020204030204"/>
                        </a:rPr>
                        <a:t>onreadystatechange</a:t>
                      </a:r>
                      <a:endParaRPr sz="18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36830" marB="0">
                    <a:lnL w="9525">
                      <a:solidFill>
                        <a:srgbClr val="CCCCCC"/>
                      </a:solidFill>
                      <a:prstDash val="solid"/>
                    </a:lnL>
                    <a:lnR w="9525">
                      <a:solidFill>
                        <a:srgbClr val="CCCCCC"/>
                      </a:solidFill>
                      <a:prstDash val="solid"/>
                    </a:lnR>
                    <a:lnT w="9525">
                      <a:solidFill>
                        <a:srgbClr val="CCCCCC"/>
                      </a:solidFill>
                      <a:prstDash val="solid"/>
                    </a:lnT>
                    <a:lnB w="9525">
                      <a:solidFill>
                        <a:srgbClr val="CCCCCC"/>
                      </a:solidFill>
                      <a:prstDash val="solid"/>
                    </a:lnB>
                    <a:solidFill>
                      <a:srgbClr val="E7E9EB"/>
                    </a:solidFill>
                  </a:tcPr>
                </a:tc>
                <a:tc>
                  <a:txBody>
                    <a:bodyPr/>
                    <a:lstStyle/>
                    <a:p>
                      <a:pPr marL="48260" marR="44513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800" spc="-15" dirty="0">
                          <a:latin typeface="Calibri" panose="020F0502020204030204"/>
                          <a:cs typeface="Calibri" panose="020F0502020204030204"/>
                        </a:rPr>
                        <a:t>Defines</a:t>
                      </a:r>
                      <a:r>
                        <a:rPr sz="1800" spc="6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800" dirty="0">
                          <a:latin typeface="Calibri" panose="020F0502020204030204"/>
                          <a:cs typeface="Calibri" panose="020F0502020204030204"/>
                        </a:rPr>
                        <a:t>a</a:t>
                      </a:r>
                      <a:r>
                        <a:rPr sz="1800" spc="-5" dirty="0">
                          <a:latin typeface="Calibri" panose="020F0502020204030204"/>
                          <a:cs typeface="Calibri" panose="020F0502020204030204"/>
                        </a:rPr>
                        <a:t> function</a:t>
                      </a:r>
                      <a:r>
                        <a:rPr sz="1800" spc="1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800" spc="-15" dirty="0">
                          <a:latin typeface="Calibri" panose="020F0502020204030204"/>
                          <a:cs typeface="Calibri" panose="020F0502020204030204"/>
                        </a:rPr>
                        <a:t>to</a:t>
                      </a:r>
                      <a:r>
                        <a:rPr sz="1800" spc="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800" spc="-5" dirty="0">
                          <a:latin typeface="Calibri" panose="020F0502020204030204"/>
                          <a:cs typeface="Calibri" panose="020F0502020204030204"/>
                        </a:rPr>
                        <a:t>be</a:t>
                      </a:r>
                      <a:r>
                        <a:rPr sz="1800" spc="3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800" spc="-10" dirty="0">
                          <a:latin typeface="Calibri" panose="020F0502020204030204"/>
                          <a:cs typeface="Calibri" panose="020F0502020204030204"/>
                        </a:rPr>
                        <a:t>called</a:t>
                      </a:r>
                      <a:r>
                        <a:rPr sz="1800" spc="1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800" spc="-5" dirty="0">
                          <a:latin typeface="Calibri" panose="020F0502020204030204"/>
                          <a:cs typeface="Calibri" panose="020F0502020204030204"/>
                        </a:rPr>
                        <a:t>when</a:t>
                      </a:r>
                      <a:r>
                        <a:rPr sz="1800" spc="3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800" spc="-5" dirty="0">
                          <a:latin typeface="Calibri" panose="020F0502020204030204"/>
                          <a:cs typeface="Calibri" panose="020F0502020204030204"/>
                        </a:rPr>
                        <a:t>the</a:t>
                      </a:r>
                      <a:r>
                        <a:rPr sz="1800" spc="5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800" spc="-15" dirty="0">
                          <a:latin typeface="Calibri" panose="020F0502020204030204"/>
                          <a:cs typeface="Calibri" panose="020F0502020204030204"/>
                        </a:rPr>
                        <a:t>readyState</a:t>
                      </a:r>
                      <a:r>
                        <a:rPr sz="1800" spc="5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800" spc="-10" dirty="0">
                          <a:latin typeface="Calibri" panose="020F0502020204030204"/>
                          <a:cs typeface="Calibri" panose="020F0502020204030204"/>
                        </a:rPr>
                        <a:t>property </a:t>
                      </a:r>
                      <a:r>
                        <a:rPr sz="1800" spc="-39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800" spc="-10" dirty="0">
                          <a:latin typeface="Calibri" panose="020F0502020204030204"/>
                          <a:cs typeface="Calibri" panose="020F0502020204030204"/>
                        </a:rPr>
                        <a:t>changes</a:t>
                      </a:r>
                      <a:endParaRPr sz="18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36830" marB="0">
                    <a:lnL w="9525">
                      <a:solidFill>
                        <a:srgbClr val="CCCCCC"/>
                      </a:solidFill>
                      <a:prstDash val="solid"/>
                    </a:lnL>
                    <a:lnR w="9525">
                      <a:solidFill>
                        <a:srgbClr val="CCCCCC"/>
                      </a:solidFill>
                      <a:prstDash val="solid"/>
                    </a:lnR>
                    <a:lnT w="9525">
                      <a:solidFill>
                        <a:srgbClr val="CCCCCC"/>
                      </a:solidFill>
                      <a:prstDash val="solid"/>
                    </a:lnT>
                    <a:lnB w="9525">
                      <a:solidFill>
                        <a:srgbClr val="CCCCCC"/>
                      </a:solidFill>
                      <a:prstDash val="solid"/>
                    </a:lnB>
                    <a:solidFill>
                      <a:srgbClr val="E7E9EB"/>
                    </a:solidFill>
                  </a:tcPr>
                </a:tc>
              </a:tr>
              <a:tr h="1936369">
                <a:tc>
                  <a:txBody>
                    <a:bodyPr/>
                    <a:lstStyle/>
                    <a:p>
                      <a:pPr marL="9525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800" spc="-15" dirty="0">
                          <a:latin typeface="Calibri" panose="020F0502020204030204"/>
                          <a:cs typeface="Calibri" panose="020F0502020204030204"/>
                        </a:rPr>
                        <a:t>readyState</a:t>
                      </a:r>
                      <a:endParaRPr sz="18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36830" marB="0">
                    <a:lnL w="9525">
                      <a:solidFill>
                        <a:srgbClr val="CCCCCC"/>
                      </a:solidFill>
                      <a:prstDash val="solid"/>
                    </a:lnL>
                    <a:lnR w="9525">
                      <a:solidFill>
                        <a:srgbClr val="CCCCCC"/>
                      </a:solidFill>
                      <a:prstDash val="solid"/>
                    </a:lnR>
                    <a:lnT w="9525">
                      <a:solidFill>
                        <a:srgbClr val="CCCCCC"/>
                      </a:solidFill>
                      <a:prstDash val="solid"/>
                    </a:lnT>
                    <a:lnB w="9525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260" marR="233807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800" spc="-5" dirty="0">
                          <a:latin typeface="Calibri" panose="020F0502020204030204"/>
                          <a:cs typeface="Calibri" panose="020F0502020204030204"/>
                        </a:rPr>
                        <a:t>Holds</a:t>
                      </a:r>
                      <a:r>
                        <a:rPr sz="1800" spc="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800" spc="-5" dirty="0">
                          <a:latin typeface="Calibri" panose="020F0502020204030204"/>
                          <a:cs typeface="Calibri" panose="020F0502020204030204"/>
                        </a:rPr>
                        <a:t>the</a:t>
                      </a:r>
                      <a:r>
                        <a:rPr sz="1800" spc="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800" spc="-20" dirty="0">
                          <a:latin typeface="Calibri" panose="020F0502020204030204"/>
                          <a:cs typeface="Calibri" panose="020F0502020204030204"/>
                        </a:rPr>
                        <a:t>status</a:t>
                      </a:r>
                      <a:r>
                        <a:rPr sz="1800" spc="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800" dirty="0">
                          <a:latin typeface="Calibri" panose="020F0502020204030204"/>
                          <a:cs typeface="Calibri" panose="020F0502020204030204"/>
                        </a:rPr>
                        <a:t>of</a:t>
                      </a:r>
                      <a:r>
                        <a:rPr sz="1800" spc="-1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800" spc="-5" dirty="0">
                          <a:latin typeface="Calibri" panose="020F0502020204030204"/>
                          <a:cs typeface="Calibri" panose="020F0502020204030204"/>
                        </a:rPr>
                        <a:t>the</a:t>
                      </a:r>
                      <a:r>
                        <a:rPr sz="1800" spc="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800" spc="-10" dirty="0">
                          <a:latin typeface="Calibri" panose="020F0502020204030204"/>
                          <a:cs typeface="Calibri" panose="020F0502020204030204"/>
                        </a:rPr>
                        <a:t>XMLHttpRequest. </a:t>
                      </a:r>
                      <a:r>
                        <a:rPr sz="1800" spc="-39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800" dirty="0">
                          <a:latin typeface="Calibri" panose="020F0502020204030204"/>
                          <a:cs typeface="Calibri" panose="020F0502020204030204"/>
                        </a:rPr>
                        <a:t>0:</a:t>
                      </a:r>
                      <a:r>
                        <a:rPr sz="1800" spc="1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800" spc="-15" dirty="0">
                          <a:latin typeface="Calibri" panose="020F0502020204030204"/>
                          <a:cs typeface="Calibri" panose="020F0502020204030204"/>
                        </a:rPr>
                        <a:t>request</a:t>
                      </a:r>
                      <a:r>
                        <a:rPr sz="1800" spc="4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800" spc="-5" dirty="0">
                          <a:latin typeface="Calibri" panose="020F0502020204030204"/>
                          <a:cs typeface="Calibri" panose="020F0502020204030204"/>
                        </a:rPr>
                        <a:t>not</a:t>
                      </a:r>
                      <a:r>
                        <a:rPr sz="1800" spc="1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800" spc="-10" dirty="0">
                          <a:latin typeface="Calibri" panose="020F0502020204030204"/>
                          <a:cs typeface="Calibri" panose="020F0502020204030204"/>
                        </a:rPr>
                        <a:t>initialized</a:t>
                      </a:r>
                      <a:endParaRPr sz="1800">
                        <a:latin typeface="Calibri" panose="020F0502020204030204"/>
                        <a:cs typeface="Calibri" panose="020F0502020204030204"/>
                      </a:endParaRPr>
                    </a:p>
                    <a:p>
                      <a:pPr marL="48260">
                        <a:lnSpc>
                          <a:spcPct val="100000"/>
                        </a:lnSpc>
                      </a:pPr>
                      <a:r>
                        <a:rPr sz="1800" dirty="0">
                          <a:latin typeface="Calibri" panose="020F0502020204030204"/>
                          <a:cs typeface="Calibri" panose="020F0502020204030204"/>
                        </a:rPr>
                        <a:t>1:</a:t>
                      </a:r>
                      <a:r>
                        <a:rPr sz="1800" spc="1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800" spc="-10" dirty="0">
                          <a:latin typeface="Calibri" panose="020F0502020204030204"/>
                          <a:cs typeface="Calibri" panose="020F0502020204030204"/>
                        </a:rPr>
                        <a:t>server</a:t>
                      </a:r>
                      <a:r>
                        <a:rPr sz="1800" spc="1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800" spc="-10" dirty="0">
                          <a:latin typeface="Calibri" panose="020F0502020204030204"/>
                          <a:cs typeface="Calibri" panose="020F0502020204030204"/>
                        </a:rPr>
                        <a:t>connection</a:t>
                      </a:r>
                      <a:r>
                        <a:rPr sz="1800" spc="1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800" spc="-15" dirty="0">
                          <a:latin typeface="Calibri" panose="020F0502020204030204"/>
                          <a:cs typeface="Calibri" panose="020F0502020204030204"/>
                        </a:rPr>
                        <a:t>established</a:t>
                      </a:r>
                      <a:endParaRPr sz="1800">
                        <a:latin typeface="Calibri" panose="020F0502020204030204"/>
                        <a:cs typeface="Calibri" panose="020F0502020204030204"/>
                      </a:endParaRPr>
                    </a:p>
                    <a:p>
                      <a:pPr marL="4826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dirty="0">
                          <a:latin typeface="Calibri" panose="020F0502020204030204"/>
                          <a:cs typeface="Calibri" panose="020F0502020204030204"/>
                        </a:rPr>
                        <a:t>2: </a:t>
                      </a:r>
                      <a:r>
                        <a:rPr sz="1800" spc="-15" dirty="0">
                          <a:latin typeface="Calibri" panose="020F0502020204030204"/>
                          <a:cs typeface="Calibri" panose="020F0502020204030204"/>
                        </a:rPr>
                        <a:t>request</a:t>
                      </a:r>
                      <a:r>
                        <a:rPr sz="1800" spc="2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800" spc="-15" dirty="0">
                          <a:latin typeface="Calibri" panose="020F0502020204030204"/>
                          <a:cs typeface="Calibri" panose="020F0502020204030204"/>
                        </a:rPr>
                        <a:t>received</a:t>
                      </a:r>
                      <a:endParaRPr sz="1800">
                        <a:latin typeface="Calibri" panose="020F0502020204030204"/>
                        <a:cs typeface="Calibri" panose="020F0502020204030204"/>
                      </a:endParaRPr>
                    </a:p>
                    <a:p>
                      <a:pPr marL="48260">
                        <a:lnSpc>
                          <a:spcPct val="100000"/>
                        </a:lnSpc>
                      </a:pPr>
                      <a:r>
                        <a:rPr sz="1800" dirty="0">
                          <a:latin typeface="Calibri" panose="020F0502020204030204"/>
                          <a:cs typeface="Calibri" panose="020F0502020204030204"/>
                        </a:rPr>
                        <a:t>3: </a:t>
                      </a:r>
                      <a:r>
                        <a:rPr sz="1800" spc="-10" dirty="0">
                          <a:latin typeface="Calibri" panose="020F0502020204030204"/>
                          <a:cs typeface="Calibri" panose="020F0502020204030204"/>
                        </a:rPr>
                        <a:t>processing</a:t>
                      </a:r>
                      <a:r>
                        <a:rPr sz="1800" spc="2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800" spc="-20" dirty="0">
                          <a:latin typeface="Calibri" panose="020F0502020204030204"/>
                          <a:cs typeface="Calibri" panose="020F0502020204030204"/>
                        </a:rPr>
                        <a:t>request</a:t>
                      </a:r>
                      <a:endParaRPr sz="1800">
                        <a:latin typeface="Calibri" panose="020F0502020204030204"/>
                        <a:cs typeface="Calibri" panose="020F0502020204030204"/>
                      </a:endParaRPr>
                    </a:p>
                    <a:p>
                      <a:pPr marL="48260">
                        <a:lnSpc>
                          <a:spcPct val="100000"/>
                        </a:lnSpc>
                      </a:pPr>
                      <a:r>
                        <a:rPr sz="1800" dirty="0">
                          <a:latin typeface="Calibri" panose="020F0502020204030204"/>
                          <a:cs typeface="Calibri" panose="020F0502020204030204"/>
                        </a:rPr>
                        <a:t>4:</a:t>
                      </a:r>
                      <a:r>
                        <a:rPr sz="1800" spc="1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800" spc="-15" dirty="0">
                          <a:latin typeface="Calibri" panose="020F0502020204030204"/>
                          <a:cs typeface="Calibri" panose="020F0502020204030204"/>
                        </a:rPr>
                        <a:t>request</a:t>
                      </a:r>
                      <a:r>
                        <a:rPr sz="1800" spc="3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800" spc="-10" dirty="0">
                          <a:latin typeface="Calibri" panose="020F0502020204030204"/>
                          <a:cs typeface="Calibri" panose="020F0502020204030204"/>
                        </a:rPr>
                        <a:t>finished</a:t>
                      </a:r>
                      <a:r>
                        <a:rPr sz="1800" spc="5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800" spc="-5" dirty="0">
                          <a:latin typeface="Calibri" panose="020F0502020204030204"/>
                          <a:cs typeface="Calibri" panose="020F0502020204030204"/>
                        </a:rPr>
                        <a:t>and</a:t>
                      </a:r>
                      <a:r>
                        <a:rPr sz="180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800" spc="-10" dirty="0">
                          <a:latin typeface="Calibri" panose="020F0502020204030204"/>
                          <a:cs typeface="Calibri" panose="020F0502020204030204"/>
                        </a:rPr>
                        <a:t>response</a:t>
                      </a:r>
                      <a:r>
                        <a:rPr sz="1800" spc="5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800" spc="-5" dirty="0">
                          <a:latin typeface="Calibri" panose="020F0502020204030204"/>
                          <a:cs typeface="Calibri" panose="020F0502020204030204"/>
                        </a:rPr>
                        <a:t>is</a:t>
                      </a:r>
                      <a:r>
                        <a:rPr sz="1800" spc="-2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800" spc="-10" dirty="0">
                          <a:latin typeface="Calibri" panose="020F0502020204030204"/>
                          <a:cs typeface="Calibri" panose="020F0502020204030204"/>
                        </a:rPr>
                        <a:t>ready</a:t>
                      </a:r>
                      <a:endParaRPr sz="18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36830" marB="0">
                    <a:lnL w="9525">
                      <a:solidFill>
                        <a:srgbClr val="CCCCCC"/>
                      </a:solidFill>
                      <a:prstDash val="solid"/>
                    </a:lnL>
                    <a:lnR w="9525">
                      <a:solidFill>
                        <a:srgbClr val="CCCCCC"/>
                      </a:solidFill>
                      <a:prstDash val="solid"/>
                    </a:lnR>
                    <a:lnT w="9525">
                      <a:solidFill>
                        <a:srgbClr val="CCCCCC"/>
                      </a:solidFill>
                      <a:prstDash val="solid"/>
                    </a:lnT>
                    <a:lnB w="9525">
                      <a:solidFill>
                        <a:srgbClr val="CCCCCC"/>
                      </a:solidFill>
                      <a:prstDash val="solid"/>
                    </a:lnB>
                  </a:tcPr>
                </a:tc>
              </a:tr>
              <a:tr h="1335671">
                <a:tc>
                  <a:txBody>
                    <a:bodyPr/>
                    <a:lstStyle/>
                    <a:p>
                      <a:pPr marL="9525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800" spc="-20" dirty="0">
                          <a:latin typeface="Calibri" panose="020F0502020204030204"/>
                          <a:cs typeface="Calibri" panose="020F0502020204030204"/>
                        </a:rPr>
                        <a:t>status</a:t>
                      </a:r>
                      <a:endParaRPr sz="18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37465" marB="0">
                    <a:lnL w="9525">
                      <a:solidFill>
                        <a:srgbClr val="CCCCCC"/>
                      </a:solidFill>
                      <a:prstDash val="solid"/>
                    </a:lnL>
                    <a:lnR w="9525">
                      <a:solidFill>
                        <a:srgbClr val="CCCCCC"/>
                      </a:solidFill>
                      <a:prstDash val="solid"/>
                    </a:lnR>
                    <a:lnT w="9525">
                      <a:solidFill>
                        <a:srgbClr val="CCCCCC"/>
                      </a:solidFill>
                      <a:prstDash val="solid"/>
                    </a:lnT>
                    <a:lnB w="9525">
                      <a:solidFill>
                        <a:srgbClr val="CCCCCC"/>
                      </a:solidFill>
                      <a:prstDash val="solid"/>
                    </a:lnB>
                    <a:solidFill>
                      <a:srgbClr val="E7E9EB"/>
                    </a:solidFill>
                  </a:tcPr>
                </a:tc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800" dirty="0">
                          <a:latin typeface="Calibri" panose="020F0502020204030204"/>
                          <a:cs typeface="Calibri" panose="020F0502020204030204"/>
                        </a:rPr>
                        <a:t>200:</a:t>
                      </a:r>
                      <a:r>
                        <a:rPr sz="1800" spc="-2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800" dirty="0">
                          <a:latin typeface="Calibri" panose="020F0502020204030204"/>
                          <a:cs typeface="Calibri" panose="020F0502020204030204"/>
                        </a:rPr>
                        <a:t>"OK"</a:t>
                      </a:r>
                      <a:endParaRPr sz="1800">
                        <a:latin typeface="Calibri" panose="020F0502020204030204"/>
                        <a:cs typeface="Calibri" panose="020F0502020204030204"/>
                      </a:endParaRPr>
                    </a:p>
                    <a:p>
                      <a:pPr marL="48260">
                        <a:lnSpc>
                          <a:spcPct val="100000"/>
                        </a:lnSpc>
                      </a:pPr>
                      <a:r>
                        <a:rPr sz="1800" dirty="0">
                          <a:latin typeface="Calibri" panose="020F0502020204030204"/>
                          <a:cs typeface="Calibri" panose="020F0502020204030204"/>
                        </a:rPr>
                        <a:t>403:</a:t>
                      </a:r>
                      <a:r>
                        <a:rPr sz="1800" spc="-2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800" spc="-10" dirty="0">
                          <a:latin typeface="Calibri" panose="020F0502020204030204"/>
                          <a:cs typeface="Calibri" panose="020F0502020204030204"/>
                        </a:rPr>
                        <a:t>"Forbidden"</a:t>
                      </a:r>
                      <a:endParaRPr sz="1800">
                        <a:latin typeface="Calibri" panose="020F0502020204030204"/>
                        <a:cs typeface="Calibri" panose="020F0502020204030204"/>
                      </a:endParaRPr>
                    </a:p>
                    <a:p>
                      <a:pPr marL="48260">
                        <a:lnSpc>
                          <a:spcPct val="100000"/>
                        </a:lnSpc>
                      </a:pPr>
                      <a:r>
                        <a:rPr sz="1800" dirty="0">
                          <a:latin typeface="Calibri" panose="020F0502020204030204"/>
                          <a:cs typeface="Calibri" panose="020F0502020204030204"/>
                        </a:rPr>
                        <a:t>404:</a:t>
                      </a:r>
                      <a:r>
                        <a:rPr sz="1800" spc="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800" spc="-20" dirty="0">
                          <a:latin typeface="Calibri" panose="020F0502020204030204"/>
                          <a:cs typeface="Calibri" panose="020F0502020204030204"/>
                        </a:rPr>
                        <a:t>"Page</a:t>
                      </a:r>
                      <a:r>
                        <a:rPr sz="180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800" spc="-5" dirty="0">
                          <a:latin typeface="Calibri" panose="020F0502020204030204"/>
                          <a:cs typeface="Calibri" panose="020F0502020204030204"/>
                        </a:rPr>
                        <a:t>not</a:t>
                      </a:r>
                      <a:r>
                        <a:rPr sz="1800" spc="-1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800" spc="-15" dirty="0">
                          <a:latin typeface="Calibri" panose="020F0502020204030204"/>
                          <a:cs typeface="Calibri" panose="020F0502020204030204"/>
                        </a:rPr>
                        <a:t>found"</a:t>
                      </a:r>
                      <a:endParaRPr sz="1800">
                        <a:latin typeface="Calibri" panose="020F0502020204030204"/>
                        <a:cs typeface="Calibri" panose="020F0502020204030204"/>
                      </a:endParaRPr>
                    </a:p>
                    <a:p>
                      <a:pPr marL="48260">
                        <a:lnSpc>
                          <a:spcPct val="100000"/>
                        </a:lnSpc>
                      </a:pPr>
                      <a:r>
                        <a:rPr sz="1800" spc="-15" dirty="0">
                          <a:latin typeface="Calibri" panose="020F0502020204030204"/>
                          <a:cs typeface="Calibri" panose="020F0502020204030204"/>
                        </a:rPr>
                        <a:t>For</a:t>
                      </a:r>
                      <a:r>
                        <a:rPr sz="1800" spc="-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800" dirty="0">
                          <a:latin typeface="Calibri" panose="020F0502020204030204"/>
                          <a:cs typeface="Calibri" panose="020F0502020204030204"/>
                        </a:rPr>
                        <a:t>a </a:t>
                      </a:r>
                      <a:r>
                        <a:rPr sz="1800" spc="-10" dirty="0">
                          <a:latin typeface="Calibri" panose="020F0502020204030204"/>
                          <a:cs typeface="Calibri" panose="020F0502020204030204"/>
                        </a:rPr>
                        <a:t>complete</a:t>
                      </a:r>
                      <a:r>
                        <a:rPr sz="1800" spc="3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800" spc="-15" dirty="0">
                          <a:latin typeface="Calibri" panose="020F0502020204030204"/>
                          <a:cs typeface="Calibri" panose="020F0502020204030204"/>
                        </a:rPr>
                        <a:t>list</a:t>
                      </a:r>
                      <a:r>
                        <a:rPr sz="1800" spc="1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800" spc="-20" dirty="0">
                          <a:latin typeface="Calibri" panose="020F0502020204030204"/>
                          <a:cs typeface="Calibri" panose="020F0502020204030204"/>
                        </a:rPr>
                        <a:t>go</a:t>
                      </a:r>
                      <a:r>
                        <a:rPr sz="1800" spc="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800" spc="-15" dirty="0">
                          <a:latin typeface="Calibri" panose="020F0502020204030204"/>
                          <a:cs typeface="Calibri" panose="020F0502020204030204"/>
                        </a:rPr>
                        <a:t>to</a:t>
                      </a:r>
                      <a:r>
                        <a:rPr sz="1800" spc="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800" spc="-5" dirty="0">
                          <a:latin typeface="Calibri" panose="020F0502020204030204"/>
                          <a:cs typeface="Calibri" panose="020F0502020204030204"/>
                        </a:rPr>
                        <a:t>the</a:t>
                      </a:r>
                      <a:r>
                        <a:rPr sz="1800" spc="4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800" u="heavy" spc="-10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Calibri" panose="020F0502020204030204"/>
                          <a:cs typeface="Calibri" panose="020F0502020204030204"/>
                          <a:hlinkClick r:id="rId1"/>
                        </a:rPr>
                        <a:t>Http</a:t>
                      </a:r>
                      <a:r>
                        <a:rPr sz="1800" u="heavy" spc="-15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Calibri" panose="020F0502020204030204"/>
                          <a:cs typeface="Calibri" panose="020F0502020204030204"/>
                          <a:hlinkClick r:id="rId1"/>
                        </a:rPr>
                        <a:t> </a:t>
                      </a:r>
                      <a:r>
                        <a:rPr sz="1800" u="heavy" spc="-10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Calibri" panose="020F0502020204030204"/>
                          <a:cs typeface="Calibri" panose="020F0502020204030204"/>
                          <a:hlinkClick r:id="rId1"/>
                        </a:rPr>
                        <a:t>Messages</a:t>
                      </a:r>
                      <a:r>
                        <a:rPr sz="1800" u="heavy" spc="60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Calibri" panose="020F0502020204030204"/>
                          <a:cs typeface="Calibri" panose="020F0502020204030204"/>
                          <a:hlinkClick r:id="rId1"/>
                        </a:rPr>
                        <a:t> </a:t>
                      </a:r>
                      <a:r>
                        <a:rPr sz="1800" u="heavy" spc="-20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Calibri" panose="020F0502020204030204"/>
                          <a:cs typeface="Calibri" panose="020F0502020204030204"/>
                          <a:hlinkClick r:id="rId1"/>
                        </a:rPr>
                        <a:t>Reference</a:t>
                      </a:r>
                      <a:endParaRPr sz="18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37465" marB="0">
                    <a:lnL w="9525">
                      <a:solidFill>
                        <a:srgbClr val="CCCCCC"/>
                      </a:solidFill>
                      <a:prstDash val="solid"/>
                    </a:lnL>
                    <a:lnR w="9525">
                      <a:solidFill>
                        <a:srgbClr val="CCCCCC"/>
                      </a:solidFill>
                      <a:prstDash val="solid"/>
                    </a:lnR>
                    <a:lnT w="9525">
                      <a:solidFill>
                        <a:srgbClr val="CCCCCC"/>
                      </a:solidFill>
                      <a:prstDash val="solid"/>
                    </a:lnT>
                    <a:lnB w="9525">
                      <a:solidFill>
                        <a:srgbClr val="CCCCCC"/>
                      </a:solidFill>
                      <a:prstDash val="solid"/>
                    </a:lnB>
                    <a:solidFill>
                      <a:srgbClr val="E7E9EB"/>
                    </a:solidFill>
                  </a:tcPr>
                </a:tc>
              </a:tr>
              <a:tr h="434835">
                <a:tc>
                  <a:txBody>
                    <a:bodyPr/>
                    <a:lstStyle/>
                    <a:p>
                      <a:pPr marL="9525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spc="-35" dirty="0">
                          <a:latin typeface="Calibri" panose="020F0502020204030204"/>
                          <a:cs typeface="Calibri" panose="020F0502020204030204"/>
                        </a:rPr>
                        <a:t>statusText</a:t>
                      </a:r>
                      <a:endParaRPr sz="18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38100" marB="0">
                    <a:lnL w="9525">
                      <a:solidFill>
                        <a:srgbClr val="CCCCCC"/>
                      </a:solidFill>
                      <a:prstDash val="solid"/>
                    </a:lnL>
                    <a:lnR w="9525">
                      <a:solidFill>
                        <a:srgbClr val="CCCCCC"/>
                      </a:solidFill>
                      <a:prstDash val="solid"/>
                    </a:lnR>
                    <a:lnT w="9525">
                      <a:solidFill>
                        <a:srgbClr val="CCCCCC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spc="-10" dirty="0">
                          <a:latin typeface="Calibri" panose="020F0502020204030204"/>
                          <a:cs typeface="Calibri" panose="020F0502020204030204"/>
                        </a:rPr>
                        <a:t>Returns</a:t>
                      </a:r>
                      <a:r>
                        <a:rPr sz="1800" spc="1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800" spc="-5" dirty="0">
                          <a:latin typeface="Calibri" panose="020F0502020204030204"/>
                          <a:cs typeface="Calibri" panose="020F0502020204030204"/>
                        </a:rPr>
                        <a:t>the</a:t>
                      </a:r>
                      <a:r>
                        <a:rPr sz="1800" spc="1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800" spc="-20" dirty="0">
                          <a:latin typeface="Calibri" panose="020F0502020204030204"/>
                          <a:cs typeface="Calibri" panose="020F0502020204030204"/>
                        </a:rPr>
                        <a:t>status-text</a:t>
                      </a:r>
                      <a:r>
                        <a:rPr sz="1800" spc="6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800" dirty="0">
                          <a:latin typeface="Calibri" panose="020F0502020204030204"/>
                          <a:cs typeface="Calibri" panose="020F0502020204030204"/>
                        </a:rPr>
                        <a:t>(e.g.</a:t>
                      </a:r>
                      <a:r>
                        <a:rPr sz="1800" spc="-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800" dirty="0">
                          <a:latin typeface="Calibri" panose="020F0502020204030204"/>
                          <a:cs typeface="Calibri" panose="020F0502020204030204"/>
                        </a:rPr>
                        <a:t>"OK"</a:t>
                      </a:r>
                      <a:r>
                        <a:rPr sz="1800" spc="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800" dirty="0">
                          <a:latin typeface="Calibri" panose="020F0502020204030204"/>
                          <a:cs typeface="Calibri" panose="020F0502020204030204"/>
                        </a:rPr>
                        <a:t>or </a:t>
                      </a:r>
                      <a:r>
                        <a:rPr sz="1800" spc="-5" dirty="0">
                          <a:latin typeface="Calibri" panose="020F0502020204030204"/>
                          <a:cs typeface="Calibri" panose="020F0502020204030204"/>
                        </a:rPr>
                        <a:t>"Not</a:t>
                      </a:r>
                      <a:r>
                        <a:rPr sz="1800" spc="2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800" spc="-15" dirty="0">
                          <a:latin typeface="Calibri" panose="020F0502020204030204"/>
                          <a:cs typeface="Calibri" panose="020F0502020204030204"/>
                        </a:rPr>
                        <a:t>Found")</a:t>
                      </a:r>
                      <a:endParaRPr sz="18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38100" marB="0">
                    <a:lnL w="9525">
                      <a:solidFill>
                        <a:srgbClr val="CCCCCC"/>
                      </a:solidFill>
                      <a:prstDash val="solid"/>
                    </a:lnL>
                    <a:lnR w="9525">
                      <a:solidFill>
                        <a:srgbClr val="CCCCCC"/>
                      </a:solidFill>
                      <a:prstDash val="solid"/>
                    </a:lnR>
                    <a:lnT w="9525">
                      <a:solidFill>
                        <a:srgbClr val="CCCCCC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13151" y="465200"/>
            <a:ext cx="3920490" cy="6953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400" b="0" spc="-5" dirty="0">
                <a:latin typeface="Calibri" panose="020F0502020204030204"/>
                <a:cs typeface="Calibri" panose="020F0502020204030204"/>
              </a:rPr>
              <a:t>Callback</a:t>
            </a:r>
            <a:r>
              <a:rPr sz="4400" b="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4400" b="0" spc="-10" dirty="0">
                <a:latin typeface="Calibri" panose="020F0502020204030204"/>
                <a:cs typeface="Calibri" panose="020F0502020204030204"/>
              </a:rPr>
              <a:t>function</a:t>
            </a:r>
            <a:endParaRPr sz="4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6244" y="1609420"/>
            <a:ext cx="6529705" cy="26130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6870" marR="5080" indent="-344805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3200" spc="-5" dirty="0">
                <a:latin typeface="Calibri" panose="020F0502020204030204"/>
                <a:cs typeface="Calibri" panose="020F0502020204030204"/>
              </a:rPr>
              <a:t>Callback</a:t>
            </a:r>
            <a:r>
              <a:rPr sz="32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functions</a:t>
            </a:r>
            <a:r>
              <a:rPr sz="32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25" dirty="0">
                <a:latin typeface="Calibri" panose="020F0502020204030204"/>
                <a:cs typeface="Calibri" panose="020F0502020204030204"/>
              </a:rPr>
              <a:t>are</a:t>
            </a:r>
            <a:r>
              <a:rPr sz="32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0" dirty="0">
                <a:latin typeface="Calibri" panose="020F0502020204030204"/>
                <a:cs typeface="Calibri" panose="020F0502020204030204"/>
              </a:rPr>
              <a:t>used</a:t>
            </a:r>
            <a:r>
              <a:rPr sz="32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0" dirty="0">
                <a:latin typeface="Calibri" panose="020F0502020204030204"/>
                <a:cs typeface="Calibri" panose="020F0502020204030204"/>
              </a:rPr>
              <a:t>to 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handle </a:t>
            </a:r>
            <a:r>
              <a:rPr sz="3200" spc="-71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5" dirty="0">
                <a:latin typeface="Calibri" panose="020F0502020204030204"/>
                <a:cs typeface="Calibri" panose="020F0502020204030204"/>
              </a:rPr>
              <a:t>responses</a:t>
            </a:r>
            <a:r>
              <a:rPr sz="3200" spc="3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20" dirty="0">
                <a:latin typeface="Calibri" panose="020F0502020204030204"/>
                <a:cs typeface="Calibri" panose="020F0502020204030204"/>
              </a:rPr>
              <a:t>from</a:t>
            </a:r>
            <a:r>
              <a:rPr sz="32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the</a:t>
            </a:r>
            <a:r>
              <a:rPr sz="32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0" dirty="0">
                <a:latin typeface="Calibri" panose="020F0502020204030204"/>
                <a:cs typeface="Calibri" panose="020F0502020204030204"/>
              </a:rPr>
              <a:t>server</a:t>
            </a:r>
            <a:r>
              <a:rPr sz="3200" spc="2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in</a:t>
            </a:r>
            <a:r>
              <a:rPr sz="32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Ajax.</a:t>
            </a:r>
            <a:endParaRPr sz="3200">
              <a:latin typeface="Calibri" panose="020F0502020204030204"/>
              <a:cs typeface="Calibri" panose="020F0502020204030204"/>
            </a:endParaRPr>
          </a:p>
          <a:p>
            <a:pPr marL="356870" indent="-344805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3200" spc="-5" dirty="0">
                <a:latin typeface="Calibri" panose="020F0502020204030204"/>
                <a:cs typeface="Calibri" panose="020F0502020204030204"/>
              </a:rPr>
              <a:t>A </a:t>
            </a:r>
            <a:r>
              <a:rPr sz="3200" spc="-10" dirty="0">
                <a:latin typeface="Calibri" panose="020F0502020204030204"/>
                <a:cs typeface="Calibri" panose="020F0502020204030204"/>
              </a:rPr>
              <a:t>callback 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function</a:t>
            </a:r>
            <a:r>
              <a:rPr sz="32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5" dirty="0">
                <a:latin typeface="Calibri" panose="020F0502020204030204"/>
                <a:cs typeface="Calibri" panose="020F0502020204030204"/>
              </a:rPr>
              <a:t>can</a:t>
            </a:r>
            <a:r>
              <a:rPr sz="3200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0" dirty="0">
                <a:latin typeface="Calibri" panose="020F0502020204030204"/>
                <a:cs typeface="Calibri" panose="020F0502020204030204"/>
              </a:rPr>
              <a:t>be 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either a</a:t>
            </a:r>
            <a:endParaRPr sz="3200">
              <a:latin typeface="Calibri" panose="020F0502020204030204"/>
              <a:cs typeface="Calibri" panose="020F0502020204030204"/>
            </a:endParaRPr>
          </a:p>
          <a:p>
            <a:pPr marL="756285" lvl="1" indent="-287020">
              <a:lnSpc>
                <a:spcPct val="100000"/>
              </a:lnSpc>
              <a:spcBef>
                <a:spcPts val="690"/>
              </a:spcBef>
              <a:buFont typeface="Arial MT"/>
              <a:buChar char="–"/>
              <a:tabLst>
                <a:tab pos="756920" algn="l"/>
              </a:tabLst>
            </a:pPr>
            <a:r>
              <a:rPr sz="2800" dirty="0">
                <a:latin typeface="Calibri" panose="020F0502020204030204"/>
                <a:cs typeface="Calibri" panose="020F0502020204030204"/>
              </a:rPr>
              <a:t>named</a:t>
            </a:r>
            <a:r>
              <a:rPr sz="28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function</a:t>
            </a:r>
            <a:r>
              <a:rPr sz="28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or</a:t>
            </a:r>
            <a:endParaRPr sz="2800">
              <a:latin typeface="Calibri" panose="020F0502020204030204"/>
              <a:cs typeface="Calibri" panose="020F0502020204030204"/>
            </a:endParaRPr>
          </a:p>
          <a:p>
            <a:pPr marL="756285" lvl="1" indent="-287020">
              <a:lnSpc>
                <a:spcPct val="100000"/>
              </a:lnSpc>
              <a:spcBef>
                <a:spcPts val="675"/>
              </a:spcBef>
              <a:buFont typeface="Arial MT"/>
              <a:buChar char="–"/>
              <a:tabLst>
                <a:tab pos="756920" algn="l"/>
              </a:tabLst>
            </a:pPr>
            <a:r>
              <a:rPr sz="2800" spc="5" dirty="0">
                <a:latin typeface="Calibri" panose="020F0502020204030204"/>
                <a:cs typeface="Calibri" panose="020F0502020204030204"/>
              </a:rPr>
              <a:t>an</a:t>
            </a:r>
            <a:r>
              <a:rPr sz="28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anonymous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function.</a:t>
            </a:r>
            <a:endParaRPr sz="28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19911" y="55829"/>
            <a:ext cx="6703695" cy="1123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55240" marR="5080" indent="-2543175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Callback function </a:t>
            </a:r>
            <a:r>
              <a:rPr sz="3600" dirty="0"/>
              <a:t>as an </a:t>
            </a:r>
            <a:r>
              <a:rPr sz="3600" spc="-5" dirty="0"/>
              <a:t>anonymous </a:t>
            </a:r>
            <a:r>
              <a:rPr sz="3600" spc="-800" dirty="0"/>
              <a:t> </a:t>
            </a:r>
            <a:r>
              <a:rPr sz="3600" dirty="0"/>
              <a:t>function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154939" y="1337513"/>
            <a:ext cx="8287384" cy="4782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 panose="020F0502020204030204"/>
                <a:cs typeface="Calibri" panose="020F0502020204030204"/>
              </a:rPr>
              <a:t>function</a:t>
            </a:r>
            <a:r>
              <a:rPr sz="2400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start()</a:t>
            </a:r>
            <a:r>
              <a:rPr sz="2400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{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287020">
              <a:lnSpc>
                <a:spcPct val="100000"/>
              </a:lnSpc>
              <a:spcBef>
                <a:spcPts val="5"/>
              </a:spcBef>
            </a:pPr>
            <a:r>
              <a:rPr sz="2400" spc="-10" dirty="0">
                <a:latin typeface="Calibri" panose="020F0502020204030204"/>
                <a:cs typeface="Calibri" panose="020F0502020204030204"/>
              </a:rPr>
              <a:t>var</a:t>
            </a:r>
            <a:r>
              <a:rPr sz="24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xmlhttp</a:t>
            </a:r>
            <a:r>
              <a:rPr sz="2400" spc="-9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=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new</a:t>
            </a:r>
            <a:r>
              <a:rPr sz="24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XMLHttpRequest();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287020" marR="1092200">
              <a:lnSpc>
                <a:spcPct val="100000"/>
              </a:lnSpc>
            </a:pPr>
            <a:r>
              <a:rPr sz="2400" spc="-10" dirty="0">
                <a:latin typeface="Calibri" panose="020F0502020204030204"/>
                <a:cs typeface="Calibri" panose="020F0502020204030204"/>
              </a:rPr>
              <a:t>var</a:t>
            </a:r>
            <a:r>
              <a:rPr sz="2400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contentDiv</a:t>
            </a:r>
            <a:r>
              <a:rPr sz="24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=</a:t>
            </a:r>
            <a:r>
              <a:rPr sz="2400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document.getElementById("Content"); </a:t>
            </a:r>
            <a:r>
              <a:rPr sz="2400" spc="-5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xmlhttp.open("POST", </a:t>
            </a:r>
            <a:r>
              <a:rPr sz="2400" dirty="0">
                <a:latin typeface="Calibri" panose="020F0502020204030204"/>
                <a:cs typeface="Calibri" panose="020F0502020204030204"/>
              </a:rPr>
              <a:t>"Demo", true); 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xmlhttp.onreadystatechange=function()</a:t>
            </a:r>
            <a:r>
              <a:rPr sz="2400" spc="-7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{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561340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latin typeface="Calibri" panose="020F0502020204030204"/>
                <a:cs typeface="Calibri" panose="020F0502020204030204"/>
              </a:rPr>
              <a:t>if</a:t>
            </a:r>
            <a:r>
              <a:rPr sz="24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(xmlhttp.readyState==4</a:t>
            </a:r>
            <a:r>
              <a:rPr sz="2400" spc="-7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&amp;&amp;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xmlhttp.status==200)</a:t>
            </a:r>
            <a:r>
              <a:rPr sz="2400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{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832485">
              <a:lnSpc>
                <a:spcPct val="100000"/>
              </a:lnSpc>
            </a:pPr>
            <a:r>
              <a:rPr sz="2400" spc="-15" dirty="0">
                <a:latin typeface="Calibri" panose="020F0502020204030204"/>
                <a:cs typeface="Calibri" panose="020F0502020204030204"/>
              </a:rPr>
              <a:t>console.log(xmlhttp.responseText);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561340">
              <a:lnSpc>
                <a:spcPct val="100000"/>
              </a:lnSpc>
            </a:pPr>
            <a:r>
              <a:rPr sz="2400" dirty="0">
                <a:latin typeface="Calibri" panose="020F0502020204030204"/>
                <a:cs typeface="Calibri" panose="020F0502020204030204"/>
              </a:rPr>
              <a:t>}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287020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latin typeface="Calibri" panose="020F0502020204030204"/>
                <a:cs typeface="Calibri" panose="020F0502020204030204"/>
              </a:rPr>
              <a:t>}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287020">
              <a:lnSpc>
                <a:spcPct val="100000"/>
              </a:lnSpc>
            </a:pPr>
            <a:r>
              <a:rPr sz="2400" spc="-10" dirty="0">
                <a:latin typeface="Calibri" panose="020F0502020204030204"/>
                <a:cs typeface="Calibri" panose="020F0502020204030204"/>
              </a:rPr>
              <a:t>xmlhttp.setRequestHeader("Content-Type","application/x-www-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287020" marR="1724025" indent="-274955">
              <a:lnSpc>
                <a:spcPct val="100000"/>
              </a:lnSpc>
            </a:pPr>
            <a:r>
              <a:rPr sz="2400" spc="-5" dirty="0">
                <a:latin typeface="Calibri" panose="020F0502020204030204"/>
                <a:cs typeface="Calibri" panose="020F0502020204030204"/>
              </a:rPr>
              <a:t>form-urlencoded;charset=UTF-8"); 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x</a:t>
            </a:r>
            <a:r>
              <a:rPr sz="2400" dirty="0">
                <a:latin typeface="Calibri" panose="020F0502020204030204"/>
                <a:cs typeface="Calibri" panose="020F0502020204030204"/>
              </a:rPr>
              <a:t>ml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ht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tp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.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s</a:t>
            </a:r>
            <a:r>
              <a:rPr sz="2400" dirty="0">
                <a:latin typeface="Calibri" panose="020F0502020204030204"/>
                <a:cs typeface="Calibri" panose="020F0502020204030204"/>
              </a:rPr>
              <a:t>e</a:t>
            </a:r>
            <a:r>
              <a:rPr sz="2400" spc="10" dirty="0">
                <a:latin typeface="Calibri" panose="020F0502020204030204"/>
                <a:cs typeface="Calibri" panose="020F0502020204030204"/>
              </a:rPr>
              <a:t>n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d(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"Fi</a:t>
            </a:r>
            <a:r>
              <a:rPr sz="2400" spc="-50" dirty="0">
                <a:latin typeface="Calibri" panose="020F0502020204030204"/>
                <a:cs typeface="Calibri" panose="020F0502020204030204"/>
              </a:rPr>
              <a:t>r</a:t>
            </a:r>
            <a:r>
              <a:rPr sz="2400" spc="-30" dirty="0">
                <a:latin typeface="Calibri" panose="020F0502020204030204"/>
                <a:cs typeface="Calibri" panose="020F0502020204030204"/>
              </a:rPr>
              <a:t>s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t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N</a:t>
            </a:r>
            <a:r>
              <a:rPr sz="2400" dirty="0">
                <a:latin typeface="Calibri" panose="020F0502020204030204"/>
                <a:cs typeface="Calibri" panose="020F0502020204030204"/>
              </a:rPr>
              <a:t>am</a:t>
            </a:r>
            <a:r>
              <a:rPr sz="2400" spc="15" dirty="0">
                <a:latin typeface="Calibri" panose="020F0502020204030204"/>
                <a:cs typeface="Calibri" panose="020F0502020204030204"/>
              </a:rPr>
              <a:t>e</a:t>
            </a:r>
            <a:r>
              <a:rPr sz="2400" dirty="0">
                <a:latin typeface="Calibri" panose="020F0502020204030204"/>
                <a:cs typeface="Calibri" panose="020F0502020204030204"/>
              </a:rPr>
              <a:t>=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N</a:t>
            </a:r>
            <a:r>
              <a:rPr sz="2400" spc="-50" dirty="0">
                <a:latin typeface="Calibri" panose="020F0502020204030204"/>
                <a:cs typeface="Calibri" panose="020F0502020204030204"/>
              </a:rPr>
              <a:t>a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t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&amp;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L</a:t>
            </a:r>
            <a:r>
              <a:rPr sz="2400" dirty="0">
                <a:latin typeface="Calibri" panose="020F0502020204030204"/>
                <a:cs typeface="Calibri" panose="020F0502020204030204"/>
              </a:rPr>
              <a:t>a</a:t>
            </a:r>
            <a:r>
              <a:rPr sz="2400" spc="-30" dirty="0">
                <a:latin typeface="Calibri" panose="020F0502020204030204"/>
                <a:cs typeface="Calibri" panose="020F0502020204030204"/>
              </a:rPr>
              <a:t>s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t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N</a:t>
            </a:r>
            <a:r>
              <a:rPr sz="2400" dirty="0">
                <a:latin typeface="Calibri" panose="020F0502020204030204"/>
                <a:cs typeface="Calibri" panose="020F0502020204030204"/>
              </a:rPr>
              <a:t>am</a:t>
            </a:r>
            <a:r>
              <a:rPr sz="2400" spc="15" dirty="0">
                <a:latin typeface="Calibri" panose="020F0502020204030204"/>
                <a:cs typeface="Calibri" panose="020F0502020204030204"/>
              </a:rPr>
              <a:t>e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=D</a:t>
            </a:r>
            <a:r>
              <a:rPr sz="2400" dirty="0">
                <a:latin typeface="Calibri" panose="020F0502020204030204"/>
                <a:cs typeface="Calibri" panose="020F0502020204030204"/>
              </a:rPr>
              <a:t>u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n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n</a:t>
            </a:r>
            <a:r>
              <a:rPr sz="2400" dirty="0">
                <a:latin typeface="Calibri" panose="020F0502020204030204"/>
                <a:cs typeface="Calibri" panose="020F0502020204030204"/>
              </a:rPr>
              <a:t>"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)</a:t>
            </a:r>
            <a:r>
              <a:rPr sz="2400" dirty="0">
                <a:latin typeface="Calibri" panose="020F0502020204030204"/>
                <a:cs typeface="Calibri" panose="020F0502020204030204"/>
              </a:rPr>
              <a:t>;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latin typeface="Calibri" panose="020F0502020204030204"/>
                <a:cs typeface="Calibri" panose="020F0502020204030204"/>
              </a:rPr>
              <a:t>}</a:t>
            </a:r>
            <a:endParaRPr sz="24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20318" y="330149"/>
            <a:ext cx="749744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Callback</a:t>
            </a:r>
            <a:r>
              <a:rPr sz="3600" spc="5" dirty="0"/>
              <a:t> </a:t>
            </a:r>
            <a:r>
              <a:rPr sz="3600" spc="-5" dirty="0"/>
              <a:t>function</a:t>
            </a:r>
            <a:r>
              <a:rPr sz="3600" spc="-10" dirty="0"/>
              <a:t> </a:t>
            </a:r>
            <a:r>
              <a:rPr sz="3600" dirty="0"/>
              <a:t>as</a:t>
            </a:r>
            <a:r>
              <a:rPr sz="3600" spc="-15" dirty="0"/>
              <a:t> </a:t>
            </a:r>
            <a:r>
              <a:rPr sz="3600" dirty="0"/>
              <a:t>an</a:t>
            </a:r>
            <a:r>
              <a:rPr sz="3600" spc="5" dirty="0"/>
              <a:t> </a:t>
            </a:r>
            <a:r>
              <a:rPr sz="3600" dirty="0"/>
              <a:t>named </a:t>
            </a:r>
            <a:r>
              <a:rPr sz="3600" spc="-5" dirty="0"/>
              <a:t>function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231140" y="1247394"/>
            <a:ext cx="8312784" cy="44164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1785" marR="5080" indent="-311785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311785" algn="l"/>
              </a:tabLst>
            </a:pPr>
            <a:r>
              <a:rPr sz="2400" spc="-15" dirty="0">
                <a:latin typeface="Calibri" panose="020F0502020204030204"/>
                <a:cs typeface="Calibri" panose="020F0502020204030204"/>
              </a:rPr>
              <a:t>Create </a:t>
            </a:r>
            <a:r>
              <a:rPr sz="2400" dirty="0">
                <a:latin typeface="Calibri" panose="020F0502020204030204"/>
                <a:cs typeface="Calibri" panose="020F0502020204030204"/>
              </a:rPr>
              <a:t>an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XMLHttpRequest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object </a:t>
            </a:r>
            <a:r>
              <a:rPr sz="2400" dirty="0">
                <a:latin typeface="Calibri" panose="020F0502020204030204"/>
                <a:cs typeface="Calibri" panose="020F0502020204030204"/>
              </a:rPr>
              <a:t>in the global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scope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(outside of </a:t>
            </a:r>
            <a:r>
              <a:rPr sz="2400" spc="-5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the</a:t>
            </a:r>
            <a:r>
              <a:rPr sz="24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following</a:t>
            </a:r>
            <a:r>
              <a:rPr sz="24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two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functions).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Calibri" panose="020F0502020204030204"/>
              <a:buAutoNum type="arabicPeriod"/>
            </a:pPr>
            <a:endParaRPr sz="2350">
              <a:latin typeface="Calibri" panose="020F0502020204030204"/>
              <a:cs typeface="Calibri" panose="020F0502020204030204"/>
            </a:endParaRPr>
          </a:p>
          <a:p>
            <a:pPr marL="469900">
              <a:lnSpc>
                <a:spcPct val="100000"/>
              </a:lnSpc>
            </a:pPr>
            <a:r>
              <a:rPr sz="2400" spc="-10" dirty="0">
                <a:latin typeface="Calibri" panose="020F0502020204030204"/>
                <a:cs typeface="Calibri" panose="020F0502020204030204"/>
              </a:rPr>
              <a:t>var</a:t>
            </a:r>
            <a:r>
              <a:rPr sz="24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xmlhttp</a:t>
            </a:r>
            <a:r>
              <a:rPr sz="2400" spc="-7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=</a:t>
            </a:r>
            <a:r>
              <a:rPr sz="24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new</a:t>
            </a:r>
            <a:r>
              <a:rPr sz="24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XMLHttpRequest();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12700" marR="2106930">
              <a:lnSpc>
                <a:spcPct val="200000"/>
              </a:lnSpc>
              <a:buAutoNum type="arabicPeriod" startAt="2"/>
              <a:tabLst>
                <a:tab pos="311785" algn="l"/>
              </a:tabLst>
            </a:pPr>
            <a:r>
              <a:rPr sz="2400" spc="-20" dirty="0">
                <a:latin typeface="Calibri" panose="020F0502020204030204"/>
                <a:cs typeface="Calibri" panose="020F0502020204030204"/>
              </a:rPr>
              <a:t>Write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a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function</a:t>
            </a:r>
            <a:r>
              <a:rPr sz="24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to</a:t>
            </a:r>
            <a:r>
              <a:rPr sz="24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use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as the</a:t>
            </a:r>
            <a:r>
              <a:rPr sz="24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callback</a:t>
            </a:r>
            <a:r>
              <a:rPr sz="24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function. </a:t>
            </a:r>
            <a:r>
              <a:rPr sz="2400" spc="-5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function</a:t>
            </a:r>
            <a:r>
              <a:rPr sz="24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myCallBack() </a:t>
            </a:r>
            <a:r>
              <a:rPr sz="2400" dirty="0">
                <a:latin typeface="Calibri" panose="020F0502020204030204"/>
                <a:cs typeface="Calibri" panose="020F0502020204030204"/>
              </a:rPr>
              <a:t>{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287020">
              <a:lnSpc>
                <a:spcPct val="100000"/>
              </a:lnSpc>
            </a:pPr>
            <a:r>
              <a:rPr sz="2400" dirty="0">
                <a:latin typeface="Calibri" panose="020F0502020204030204"/>
                <a:cs typeface="Calibri" panose="020F0502020204030204"/>
              </a:rPr>
              <a:t>if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(xmlhttp.readyState==4</a:t>
            </a:r>
            <a:r>
              <a:rPr sz="2400" spc="-7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&amp;&amp;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xmlhttp.status==200)</a:t>
            </a:r>
            <a:r>
              <a:rPr sz="2400" spc="-7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{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561340">
              <a:lnSpc>
                <a:spcPct val="100000"/>
              </a:lnSpc>
            </a:pPr>
            <a:r>
              <a:rPr sz="2400" spc="-15" dirty="0">
                <a:latin typeface="Calibri" panose="020F0502020204030204"/>
                <a:cs typeface="Calibri" panose="020F0502020204030204"/>
              </a:rPr>
              <a:t>console.log(xmlhttp.responseText);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287020">
              <a:lnSpc>
                <a:spcPct val="100000"/>
              </a:lnSpc>
            </a:pPr>
            <a:r>
              <a:rPr sz="2400" dirty="0">
                <a:latin typeface="Calibri" panose="020F0502020204030204"/>
                <a:cs typeface="Calibri" panose="020F0502020204030204"/>
              </a:rPr>
              <a:t>}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latin typeface="Calibri" panose="020F0502020204030204"/>
                <a:cs typeface="Calibri" panose="020F0502020204030204"/>
              </a:rPr>
              <a:t>}</a:t>
            </a:r>
            <a:endParaRPr sz="24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20318" y="330149"/>
            <a:ext cx="749744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Callback</a:t>
            </a:r>
            <a:r>
              <a:rPr sz="3600" spc="5" dirty="0"/>
              <a:t> </a:t>
            </a:r>
            <a:r>
              <a:rPr sz="3600" spc="-5" dirty="0"/>
              <a:t>function</a:t>
            </a:r>
            <a:r>
              <a:rPr sz="3600" spc="-10" dirty="0"/>
              <a:t> </a:t>
            </a:r>
            <a:r>
              <a:rPr sz="3600" dirty="0"/>
              <a:t>as</a:t>
            </a:r>
            <a:r>
              <a:rPr sz="3600" spc="-15" dirty="0"/>
              <a:t> </a:t>
            </a:r>
            <a:r>
              <a:rPr sz="3600" dirty="0"/>
              <a:t>an</a:t>
            </a:r>
            <a:r>
              <a:rPr sz="3600" spc="5" dirty="0"/>
              <a:t> </a:t>
            </a:r>
            <a:r>
              <a:rPr sz="3600" dirty="0"/>
              <a:t>named </a:t>
            </a:r>
            <a:r>
              <a:rPr sz="3600" spc="-5" dirty="0"/>
              <a:t>function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231140" y="1247394"/>
            <a:ext cx="8370570" cy="44164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080" indent="-457835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 panose="020F0502020204030204"/>
                <a:cs typeface="Calibri" panose="020F0502020204030204"/>
              </a:rPr>
              <a:t>3.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Set</a:t>
            </a:r>
            <a:r>
              <a:rPr sz="2400" dirty="0">
                <a:latin typeface="Calibri" panose="020F0502020204030204"/>
                <a:cs typeface="Calibri" panose="020F0502020204030204"/>
              </a:rPr>
              <a:t> the</a:t>
            </a:r>
            <a:r>
              <a:rPr sz="24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value of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the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onreadystatechange</a:t>
            </a:r>
            <a:r>
              <a:rPr sz="2400" spc="-8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property</a:t>
            </a:r>
            <a:r>
              <a:rPr sz="24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to</a:t>
            </a:r>
            <a:r>
              <a:rPr sz="24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the</a:t>
            </a:r>
            <a:r>
              <a:rPr sz="24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name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of </a:t>
            </a:r>
            <a:r>
              <a:rPr sz="2400" spc="-5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the</a:t>
            </a:r>
            <a:r>
              <a:rPr sz="24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function.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35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latin typeface="Calibri" panose="020F0502020204030204"/>
                <a:cs typeface="Calibri" panose="020F0502020204030204"/>
              </a:rPr>
              <a:t>function</a:t>
            </a:r>
            <a:r>
              <a:rPr sz="2400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start()</a:t>
            </a:r>
            <a:r>
              <a:rPr sz="2400" spc="-7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{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287020">
              <a:lnSpc>
                <a:spcPct val="100000"/>
              </a:lnSpc>
            </a:pPr>
            <a:r>
              <a:rPr sz="2400" spc="-10" dirty="0">
                <a:latin typeface="Calibri" panose="020F0502020204030204"/>
                <a:cs typeface="Calibri" panose="020F0502020204030204"/>
              </a:rPr>
              <a:t>var</a:t>
            </a:r>
            <a:r>
              <a:rPr sz="24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xmlhttp</a:t>
            </a:r>
            <a:r>
              <a:rPr sz="2400" spc="-8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=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new</a:t>
            </a:r>
            <a:r>
              <a:rPr sz="24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XMLHttpRequest();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287020" marR="87630">
              <a:lnSpc>
                <a:spcPct val="100000"/>
              </a:lnSpc>
            </a:pPr>
            <a:r>
              <a:rPr sz="2400" spc="-10" dirty="0">
                <a:latin typeface="Calibri" panose="020F0502020204030204"/>
                <a:cs typeface="Calibri" panose="020F0502020204030204"/>
              </a:rPr>
              <a:t>var contentDiv </a:t>
            </a:r>
            <a:r>
              <a:rPr sz="2400" dirty="0">
                <a:latin typeface="Calibri" panose="020F0502020204030204"/>
                <a:cs typeface="Calibri" panose="020F0502020204030204"/>
              </a:rPr>
              <a:t>=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document.getElementById("Content");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xmlhttp.open("POST", </a:t>
            </a:r>
            <a:r>
              <a:rPr sz="2400" dirty="0">
                <a:latin typeface="Calibri" panose="020F0502020204030204"/>
                <a:cs typeface="Calibri" panose="020F0502020204030204"/>
              </a:rPr>
              <a:t>"Demo", true); 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xmlhttp.onreadystatechange=myCallBack; </a:t>
            </a:r>
            <a:r>
              <a:rPr sz="2400" spc="-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xmlhttp.setRequestHeader("Content-Type","application/x-www- </a:t>
            </a:r>
            <a:r>
              <a:rPr sz="2400" spc="-5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form-urlencoded;charset=UTF-8"); 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xmlhttp.send("FirstName=Nat&amp;LastName=Dunn");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2400" dirty="0">
                <a:latin typeface="Calibri" panose="020F0502020204030204"/>
                <a:cs typeface="Calibri" panose="020F0502020204030204"/>
              </a:rPr>
              <a:t>}</a:t>
            </a:r>
            <a:endParaRPr sz="24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73602" y="29718"/>
            <a:ext cx="17792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0" spc="-10" dirty="0">
                <a:latin typeface="Calibri" panose="020F0502020204030204"/>
                <a:cs typeface="Calibri" panose="020F0502020204030204"/>
              </a:rPr>
              <a:t>AJAX</a:t>
            </a:r>
            <a:r>
              <a:rPr sz="1800" b="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b="0" spc="-5" dirty="0">
                <a:latin typeface="Calibri" panose="020F0502020204030204"/>
                <a:cs typeface="Calibri" panose="020F0502020204030204"/>
              </a:rPr>
              <a:t>XML</a:t>
            </a:r>
            <a:r>
              <a:rPr sz="1800" b="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b="0" spc="-10" dirty="0">
                <a:latin typeface="Calibri" panose="020F0502020204030204"/>
                <a:cs typeface="Calibri" panose="020F0502020204030204"/>
              </a:rPr>
              <a:t>Example</a:t>
            </a:r>
            <a:endParaRPr sz="18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4939" y="322834"/>
            <a:ext cx="5728970" cy="46621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spc="-10" dirty="0">
                <a:latin typeface="Calibri" panose="020F0502020204030204"/>
                <a:cs typeface="Calibri" panose="020F0502020204030204"/>
              </a:rPr>
              <a:t>&lt;script&gt;</a:t>
            </a:r>
            <a:endParaRPr sz="16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ct val="100000"/>
              </a:lnSpc>
            </a:pPr>
            <a:r>
              <a:rPr sz="1600" spc="-10" dirty="0">
                <a:latin typeface="Calibri" panose="020F0502020204030204"/>
                <a:cs typeface="Calibri" panose="020F0502020204030204"/>
              </a:rPr>
              <a:t>function</a:t>
            </a:r>
            <a:r>
              <a:rPr sz="160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5" dirty="0">
                <a:latin typeface="Calibri" panose="020F0502020204030204"/>
                <a:cs typeface="Calibri" panose="020F0502020204030204"/>
              </a:rPr>
              <a:t>loadDoc()</a:t>
            </a:r>
            <a:r>
              <a:rPr sz="1600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dirty="0">
                <a:latin typeface="Calibri" panose="020F0502020204030204"/>
                <a:cs typeface="Calibri" panose="020F0502020204030204"/>
              </a:rPr>
              <a:t>{</a:t>
            </a:r>
            <a:endParaRPr sz="1600">
              <a:latin typeface="Calibri" panose="020F0502020204030204"/>
              <a:cs typeface="Calibri" panose="020F0502020204030204"/>
            </a:endParaRPr>
          </a:p>
          <a:p>
            <a:pPr marL="104140" marR="2341880">
              <a:lnSpc>
                <a:spcPct val="100000"/>
              </a:lnSpc>
              <a:spcBef>
                <a:spcPts val="5"/>
              </a:spcBef>
            </a:pPr>
            <a:r>
              <a:rPr sz="1600" spc="-10" dirty="0">
                <a:latin typeface="Calibri" panose="020F0502020204030204"/>
                <a:cs typeface="Calibri" panose="020F0502020204030204"/>
              </a:rPr>
              <a:t>var</a:t>
            </a:r>
            <a:r>
              <a:rPr sz="160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15" dirty="0">
                <a:latin typeface="Calibri" panose="020F0502020204030204"/>
                <a:cs typeface="Calibri" panose="020F0502020204030204"/>
              </a:rPr>
              <a:t>xhttp</a:t>
            </a:r>
            <a:r>
              <a:rPr sz="16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dirty="0">
                <a:latin typeface="Calibri" panose="020F0502020204030204"/>
                <a:cs typeface="Calibri" panose="020F0502020204030204"/>
              </a:rPr>
              <a:t>=</a:t>
            </a:r>
            <a:r>
              <a:rPr sz="16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5" dirty="0">
                <a:latin typeface="Calibri" panose="020F0502020204030204"/>
                <a:cs typeface="Calibri" panose="020F0502020204030204"/>
              </a:rPr>
              <a:t>new </a:t>
            </a:r>
            <a:r>
              <a:rPr sz="1600" spc="-10" dirty="0">
                <a:latin typeface="Calibri" panose="020F0502020204030204"/>
                <a:cs typeface="Calibri" panose="020F0502020204030204"/>
              </a:rPr>
              <a:t>XMLHttpRequest(); </a:t>
            </a:r>
            <a:r>
              <a:rPr sz="16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15" dirty="0">
                <a:latin typeface="Calibri" panose="020F0502020204030204"/>
                <a:cs typeface="Calibri" panose="020F0502020204030204"/>
              </a:rPr>
              <a:t>xhttp.onreadystatechange</a:t>
            </a:r>
            <a:r>
              <a:rPr sz="1600" spc="8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dirty="0">
                <a:latin typeface="Calibri" panose="020F0502020204030204"/>
                <a:cs typeface="Calibri" panose="020F0502020204030204"/>
              </a:rPr>
              <a:t>=</a:t>
            </a:r>
            <a:r>
              <a:rPr sz="16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10" dirty="0">
                <a:latin typeface="Calibri" panose="020F0502020204030204"/>
                <a:cs typeface="Calibri" panose="020F0502020204030204"/>
              </a:rPr>
              <a:t>function()</a:t>
            </a:r>
            <a:r>
              <a:rPr sz="1600" spc="3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dirty="0">
                <a:latin typeface="Calibri" panose="020F0502020204030204"/>
                <a:cs typeface="Calibri" panose="020F0502020204030204"/>
              </a:rPr>
              <a:t>{</a:t>
            </a:r>
            <a:endParaRPr sz="1600">
              <a:latin typeface="Calibri" panose="020F0502020204030204"/>
              <a:cs typeface="Calibri" panose="020F0502020204030204"/>
            </a:endParaRPr>
          </a:p>
          <a:p>
            <a:pPr marL="195580">
              <a:lnSpc>
                <a:spcPct val="100000"/>
              </a:lnSpc>
            </a:pPr>
            <a:r>
              <a:rPr sz="1600" spc="-5" dirty="0">
                <a:latin typeface="Calibri" panose="020F0502020204030204"/>
                <a:cs typeface="Calibri" panose="020F0502020204030204"/>
              </a:rPr>
              <a:t>if</a:t>
            </a:r>
            <a:r>
              <a:rPr sz="16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15" dirty="0">
                <a:latin typeface="Calibri" panose="020F0502020204030204"/>
                <a:cs typeface="Calibri" panose="020F0502020204030204"/>
              </a:rPr>
              <a:t>(this.readyState</a:t>
            </a:r>
            <a:r>
              <a:rPr sz="1600" spc="6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dirty="0">
                <a:latin typeface="Calibri" panose="020F0502020204030204"/>
                <a:cs typeface="Calibri" panose="020F0502020204030204"/>
              </a:rPr>
              <a:t>==</a:t>
            </a:r>
            <a:r>
              <a:rPr sz="16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5" dirty="0">
                <a:latin typeface="Calibri" panose="020F0502020204030204"/>
                <a:cs typeface="Calibri" panose="020F0502020204030204"/>
              </a:rPr>
              <a:t>4</a:t>
            </a:r>
            <a:r>
              <a:rPr sz="16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5" dirty="0">
                <a:latin typeface="Calibri" panose="020F0502020204030204"/>
                <a:cs typeface="Calibri" panose="020F0502020204030204"/>
              </a:rPr>
              <a:t>&amp;&amp;</a:t>
            </a:r>
            <a:r>
              <a:rPr sz="1600" spc="-15" dirty="0">
                <a:latin typeface="Calibri" panose="020F0502020204030204"/>
                <a:cs typeface="Calibri" panose="020F0502020204030204"/>
              </a:rPr>
              <a:t> this.status</a:t>
            </a:r>
            <a:r>
              <a:rPr sz="1600" spc="4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dirty="0">
                <a:latin typeface="Calibri" panose="020F0502020204030204"/>
                <a:cs typeface="Calibri" panose="020F0502020204030204"/>
              </a:rPr>
              <a:t>==</a:t>
            </a:r>
            <a:r>
              <a:rPr sz="16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dirty="0">
                <a:latin typeface="Calibri" panose="020F0502020204030204"/>
                <a:cs typeface="Calibri" panose="020F0502020204030204"/>
              </a:rPr>
              <a:t>200)</a:t>
            </a:r>
            <a:r>
              <a:rPr sz="16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dirty="0">
                <a:latin typeface="Calibri" panose="020F0502020204030204"/>
                <a:cs typeface="Calibri" panose="020F0502020204030204"/>
              </a:rPr>
              <a:t>{</a:t>
            </a:r>
            <a:endParaRPr sz="1600">
              <a:latin typeface="Calibri" panose="020F0502020204030204"/>
              <a:cs typeface="Calibri" panose="020F0502020204030204"/>
            </a:endParaRPr>
          </a:p>
          <a:p>
            <a:pPr marL="290195">
              <a:lnSpc>
                <a:spcPct val="100000"/>
              </a:lnSpc>
            </a:pPr>
            <a:r>
              <a:rPr sz="1600" spc="-10" dirty="0">
                <a:latin typeface="Calibri" panose="020F0502020204030204"/>
                <a:cs typeface="Calibri" panose="020F0502020204030204"/>
              </a:rPr>
              <a:t>myFunction(this);</a:t>
            </a:r>
            <a:endParaRPr sz="1600">
              <a:latin typeface="Calibri" panose="020F0502020204030204"/>
              <a:cs typeface="Calibri" panose="020F0502020204030204"/>
            </a:endParaRPr>
          </a:p>
          <a:p>
            <a:pPr marL="195580">
              <a:lnSpc>
                <a:spcPct val="100000"/>
              </a:lnSpc>
            </a:pPr>
            <a:r>
              <a:rPr sz="1600" dirty="0">
                <a:latin typeface="Calibri" panose="020F0502020204030204"/>
                <a:cs typeface="Calibri" panose="020F0502020204030204"/>
              </a:rPr>
              <a:t>}</a:t>
            </a:r>
            <a:endParaRPr sz="1600">
              <a:latin typeface="Calibri" panose="020F0502020204030204"/>
              <a:cs typeface="Calibri" panose="020F0502020204030204"/>
            </a:endParaRPr>
          </a:p>
          <a:p>
            <a:pPr marL="104140">
              <a:lnSpc>
                <a:spcPct val="100000"/>
              </a:lnSpc>
            </a:pPr>
            <a:r>
              <a:rPr sz="1600" spc="-5" dirty="0">
                <a:latin typeface="Calibri" panose="020F0502020204030204"/>
                <a:cs typeface="Calibri" panose="020F0502020204030204"/>
              </a:rPr>
              <a:t>};</a:t>
            </a:r>
            <a:endParaRPr sz="1600">
              <a:latin typeface="Calibri" panose="020F0502020204030204"/>
              <a:cs typeface="Calibri" panose="020F0502020204030204"/>
            </a:endParaRPr>
          </a:p>
          <a:p>
            <a:pPr marL="104140" marR="2146300">
              <a:lnSpc>
                <a:spcPct val="100000"/>
              </a:lnSpc>
              <a:spcBef>
                <a:spcPts val="5"/>
              </a:spcBef>
            </a:pPr>
            <a:r>
              <a:rPr sz="1600" spc="-5" dirty="0">
                <a:latin typeface="Calibri" panose="020F0502020204030204"/>
                <a:cs typeface="Calibri" panose="020F0502020204030204"/>
              </a:rPr>
              <a:t>x</a:t>
            </a:r>
            <a:r>
              <a:rPr sz="1600" spc="-30" dirty="0">
                <a:latin typeface="Calibri" panose="020F0502020204030204"/>
                <a:cs typeface="Calibri" panose="020F0502020204030204"/>
              </a:rPr>
              <a:t>h</a:t>
            </a:r>
            <a:r>
              <a:rPr sz="1600" spc="-40" dirty="0">
                <a:latin typeface="Calibri" panose="020F0502020204030204"/>
                <a:cs typeface="Calibri" panose="020F0502020204030204"/>
              </a:rPr>
              <a:t>t</a:t>
            </a:r>
            <a:r>
              <a:rPr sz="1600" spc="-15" dirty="0">
                <a:latin typeface="Calibri" panose="020F0502020204030204"/>
                <a:cs typeface="Calibri" panose="020F0502020204030204"/>
              </a:rPr>
              <a:t>t</a:t>
            </a:r>
            <a:r>
              <a:rPr sz="1600" spc="-5" dirty="0">
                <a:latin typeface="Calibri" panose="020F0502020204030204"/>
                <a:cs typeface="Calibri" panose="020F0502020204030204"/>
              </a:rPr>
              <a:t>p.</a:t>
            </a:r>
            <a:r>
              <a:rPr sz="1600" spc="-10" dirty="0">
                <a:latin typeface="Calibri" panose="020F0502020204030204"/>
                <a:cs typeface="Calibri" panose="020F0502020204030204"/>
              </a:rPr>
              <a:t>o</a:t>
            </a:r>
            <a:r>
              <a:rPr sz="1600" spc="-5" dirty="0">
                <a:latin typeface="Calibri" panose="020F0502020204030204"/>
                <a:cs typeface="Calibri" panose="020F0502020204030204"/>
              </a:rPr>
              <a:t>p</a:t>
            </a:r>
            <a:r>
              <a:rPr sz="1600" spc="-15" dirty="0">
                <a:latin typeface="Calibri" panose="020F0502020204030204"/>
                <a:cs typeface="Calibri" panose="020F0502020204030204"/>
              </a:rPr>
              <a:t>e</a:t>
            </a:r>
            <a:r>
              <a:rPr sz="1600" spc="-5" dirty="0">
                <a:latin typeface="Calibri" panose="020F0502020204030204"/>
                <a:cs typeface="Calibri" panose="020F0502020204030204"/>
              </a:rPr>
              <a:t>n</a:t>
            </a:r>
            <a:r>
              <a:rPr sz="1600" spc="-10" dirty="0">
                <a:latin typeface="Calibri" panose="020F0502020204030204"/>
                <a:cs typeface="Calibri" panose="020F0502020204030204"/>
              </a:rPr>
              <a:t>(</a:t>
            </a:r>
            <a:r>
              <a:rPr sz="1600" dirty="0">
                <a:latin typeface="Calibri" panose="020F0502020204030204"/>
                <a:cs typeface="Calibri" panose="020F0502020204030204"/>
              </a:rPr>
              <a:t>"GE</a:t>
            </a:r>
            <a:r>
              <a:rPr sz="1600" spc="10" dirty="0">
                <a:latin typeface="Calibri" panose="020F0502020204030204"/>
                <a:cs typeface="Calibri" panose="020F0502020204030204"/>
              </a:rPr>
              <a:t>T</a:t>
            </a:r>
            <a:r>
              <a:rPr sz="1600" dirty="0">
                <a:latin typeface="Calibri" panose="020F0502020204030204"/>
                <a:cs typeface="Calibri" panose="020F0502020204030204"/>
              </a:rPr>
              <a:t>",</a:t>
            </a:r>
            <a:r>
              <a:rPr sz="16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5" dirty="0">
                <a:latin typeface="Calibri" panose="020F0502020204030204"/>
                <a:cs typeface="Calibri" panose="020F0502020204030204"/>
              </a:rPr>
              <a:t>“CD</a:t>
            </a:r>
            <a:r>
              <a:rPr sz="1600" dirty="0">
                <a:latin typeface="Calibri" panose="020F0502020204030204"/>
                <a:cs typeface="Calibri" panose="020F0502020204030204"/>
              </a:rPr>
              <a:t>C</a:t>
            </a:r>
            <a:r>
              <a:rPr sz="1600" spc="-30" dirty="0">
                <a:latin typeface="Calibri" panose="020F0502020204030204"/>
                <a:cs typeface="Calibri" panose="020F0502020204030204"/>
              </a:rPr>
              <a:t>a</a:t>
            </a:r>
            <a:r>
              <a:rPr sz="1600" spc="-40" dirty="0">
                <a:latin typeface="Calibri" panose="020F0502020204030204"/>
                <a:cs typeface="Calibri" panose="020F0502020204030204"/>
              </a:rPr>
              <a:t>t</a:t>
            </a:r>
            <a:r>
              <a:rPr sz="1600" dirty="0">
                <a:latin typeface="Calibri" panose="020F0502020204030204"/>
                <a:cs typeface="Calibri" panose="020F0502020204030204"/>
              </a:rPr>
              <a:t>a</a:t>
            </a:r>
            <a:r>
              <a:rPr sz="1600" spc="-15" dirty="0">
                <a:latin typeface="Calibri" panose="020F0502020204030204"/>
                <a:cs typeface="Calibri" panose="020F0502020204030204"/>
              </a:rPr>
              <a:t>l</a:t>
            </a:r>
            <a:r>
              <a:rPr sz="1600" spc="-10" dirty="0">
                <a:latin typeface="Calibri" panose="020F0502020204030204"/>
                <a:cs typeface="Calibri" panose="020F0502020204030204"/>
              </a:rPr>
              <a:t>o</a:t>
            </a:r>
            <a:r>
              <a:rPr sz="1600" spc="10" dirty="0">
                <a:latin typeface="Calibri" panose="020F0502020204030204"/>
                <a:cs typeface="Calibri" panose="020F0502020204030204"/>
              </a:rPr>
              <a:t>g</a:t>
            </a:r>
            <a:r>
              <a:rPr sz="1600" spc="-5" dirty="0">
                <a:latin typeface="Calibri" panose="020F0502020204030204"/>
                <a:cs typeface="Calibri" panose="020F0502020204030204"/>
              </a:rPr>
              <a:t>.x</a:t>
            </a:r>
            <a:r>
              <a:rPr sz="1600" spc="15" dirty="0">
                <a:latin typeface="Calibri" panose="020F0502020204030204"/>
                <a:cs typeface="Calibri" panose="020F0502020204030204"/>
              </a:rPr>
              <a:t>m</a:t>
            </a:r>
            <a:r>
              <a:rPr sz="1600" spc="-10" dirty="0">
                <a:latin typeface="Calibri" panose="020F0502020204030204"/>
                <a:cs typeface="Calibri" panose="020F0502020204030204"/>
              </a:rPr>
              <a:t>l</a:t>
            </a:r>
            <a:r>
              <a:rPr sz="1600" dirty="0">
                <a:latin typeface="Calibri" panose="020F0502020204030204"/>
                <a:cs typeface="Calibri" panose="020F0502020204030204"/>
              </a:rPr>
              <a:t>",</a:t>
            </a:r>
            <a:r>
              <a:rPr sz="1600" spc="-7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15" dirty="0">
                <a:latin typeface="Calibri" panose="020F0502020204030204"/>
                <a:cs typeface="Calibri" panose="020F0502020204030204"/>
              </a:rPr>
              <a:t>t</a:t>
            </a:r>
            <a:r>
              <a:rPr sz="1600" spc="-10" dirty="0">
                <a:latin typeface="Calibri" panose="020F0502020204030204"/>
                <a:cs typeface="Calibri" panose="020F0502020204030204"/>
              </a:rPr>
              <a:t>r</a:t>
            </a:r>
            <a:r>
              <a:rPr sz="1600" spc="-5" dirty="0">
                <a:latin typeface="Calibri" panose="020F0502020204030204"/>
                <a:cs typeface="Calibri" panose="020F0502020204030204"/>
              </a:rPr>
              <a:t>u</a:t>
            </a:r>
            <a:r>
              <a:rPr sz="1600" spc="-15" dirty="0">
                <a:latin typeface="Calibri" panose="020F0502020204030204"/>
                <a:cs typeface="Calibri" panose="020F0502020204030204"/>
              </a:rPr>
              <a:t>e</a:t>
            </a:r>
            <a:r>
              <a:rPr sz="1600" spc="-10" dirty="0">
                <a:latin typeface="Calibri" panose="020F0502020204030204"/>
                <a:cs typeface="Calibri" panose="020F0502020204030204"/>
              </a:rPr>
              <a:t>)</a:t>
            </a:r>
            <a:r>
              <a:rPr sz="1600" dirty="0">
                <a:latin typeface="Calibri" panose="020F0502020204030204"/>
                <a:cs typeface="Calibri" panose="020F0502020204030204"/>
              </a:rPr>
              <a:t>;  </a:t>
            </a:r>
            <a:r>
              <a:rPr sz="1600" spc="-10" dirty="0">
                <a:latin typeface="Calibri" panose="020F0502020204030204"/>
                <a:cs typeface="Calibri" panose="020F0502020204030204"/>
              </a:rPr>
              <a:t>xhttp.send();</a:t>
            </a:r>
            <a:endParaRPr sz="16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ct val="100000"/>
              </a:lnSpc>
            </a:pPr>
            <a:r>
              <a:rPr sz="1600" dirty="0">
                <a:latin typeface="Calibri" panose="020F0502020204030204"/>
                <a:cs typeface="Calibri" panose="020F0502020204030204"/>
              </a:rPr>
              <a:t>}</a:t>
            </a:r>
            <a:endParaRPr sz="16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ct val="100000"/>
              </a:lnSpc>
            </a:pPr>
            <a:r>
              <a:rPr sz="1600" spc="-10" dirty="0">
                <a:latin typeface="Calibri" panose="020F0502020204030204"/>
                <a:cs typeface="Calibri" panose="020F0502020204030204"/>
              </a:rPr>
              <a:t>function</a:t>
            </a:r>
            <a:r>
              <a:rPr sz="160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5" dirty="0">
                <a:latin typeface="Calibri" panose="020F0502020204030204"/>
                <a:cs typeface="Calibri" panose="020F0502020204030204"/>
              </a:rPr>
              <a:t>myFunction(xml)</a:t>
            </a:r>
            <a:r>
              <a:rPr sz="16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dirty="0">
                <a:latin typeface="Calibri" panose="020F0502020204030204"/>
                <a:cs typeface="Calibri" panose="020F0502020204030204"/>
              </a:rPr>
              <a:t>{</a:t>
            </a:r>
            <a:endParaRPr sz="1600">
              <a:latin typeface="Calibri" panose="020F0502020204030204"/>
              <a:cs typeface="Calibri" panose="020F0502020204030204"/>
            </a:endParaRPr>
          </a:p>
          <a:p>
            <a:pPr marL="104140">
              <a:lnSpc>
                <a:spcPct val="100000"/>
              </a:lnSpc>
            </a:pPr>
            <a:r>
              <a:rPr sz="1600" spc="-10" dirty="0">
                <a:latin typeface="Calibri" panose="020F0502020204030204"/>
                <a:cs typeface="Calibri" panose="020F0502020204030204"/>
              </a:rPr>
              <a:t>var</a:t>
            </a:r>
            <a:r>
              <a:rPr sz="16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5" dirty="0">
                <a:latin typeface="Calibri" panose="020F0502020204030204"/>
                <a:cs typeface="Calibri" panose="020F0502020204030204"/>
              </a:rPr>
              <a:t>i;</a:t>
            </a:r>
            <a:endParaRPr sz="1600">
              <a:latin typeface="Calibri" panose="020F0502020204030204"/>
              <a:cs typeface="Calibri" panose="020F0502020204030204"/>
            </a:endParaRPr>
          </a:p>
          <a:p>
            <a:pPr marL="104140">
              <a:lnSpc>
                <a:spcPct val="100000"/>
              </a:lnSpc>
              <a:spcBef>
                <a:spcPts val="5"/>
              </a:spcBef>
            </a:pPr>
            <a:r>
              <a:rPr sz="1600" spc="-10" dirty="0">
                <a:latin typeface="Calibri" panose="020F0502020204030204"/>
                <a:cs typeface="Calibri" panose="020F0502020204030204"/>
              </a:rPr>
              <a:t>var</a:t>
            </a:r>
            <a:r>
              <a:rPr sz="1600" spc="-5" dirty="0">
                <a:latin typeface="Calibri" panose="020F0502020204030204"/>
                <a:cs typeface="Calibri" panose="020F0502020204030204"/>
              </a:rPr>
              <a:t> xmlDoc</a:t>
            </a:r>
            <a:r>
              <a:rPr sz="16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dirty="0">
                <a:latin typeface="Calibri" panose="020F0502020204030204"/>
                <a:cs typeface="Calibri" panose="020F0502020204030204"/>
              </a:rPr>
              <a:t>=</a:t>
            </a:r>
            <a:r>
              <a:rPr sz="16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5" dirty="0">
                <a:latin typeface="Calibri" panose="020F0502020204030204"/>
                <a:cs typeface="Calibri" panose="020F0502020204030204"/>
              </a:rPr>
              <a:t>xml.responseXML;</a:t>
            </a:r>
            <a:endParaRPr sz="1600">
              <a:latin typeface="Calibri" panose="020F0502020204030204"/>
              <a:cs typeface="Calibri" panose="020F0502020204030204"/>
            </a:endParaRPr>
          </a:p>
          <a:p>
            <a:pPr marL="104140">
              <a:lnSpc>
                <a:spcPct val="100000"/>
              </a:lnSpc>
            </a:pPr>
            <a:r>
              <a:rPr sz="1600" spc="-10" dirty="0">
                <a:latin typeface="Calibri" panose="020F0502020204030204"/>
                <a:cs typeface="Calibri" panose="020F0502020204030204"/>
              </a:rPr>
              <a:t>var</a:t>
            </a:r>
            <a:r>
              <a:rPr sz="1600" spc="6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10" dirty="0">
                <a:latin typeface="Calibri" panose="020F0502020204030204"/>
                <a:cs typeface="Calibri" panose="020F0502020204030204"/>
              </a:rPr>
              <a:t>table="&lt;tr&gt;&lt;th&gt;Artist&lt;/th&gt;&lt;th&gt;Title&lt;/th&gt;&lt;/tr&gt;";</a:t>
            </a:r>
            <a:endParaRPr sz="1600">
              <a:latin typeface="Calibri" panose="020F0502020204030204"/>
              <a:cs typeface="Calibri" panose="020F0502020204030204"/>
            </a:endParaRPr>
          </a:p>
          <a:p>
            <a:pPr marL="104140">
              <a:lnSpc>
                <a:spcPct val="100000"/>
              </a:lnSpc>
            </a:pPr>
            <a:r>
              <a:rPr sz="1600" spc="-10" dirty="0">
                <a:latin typeface="Calibri" panose="020F0502020204030204"/>
                <a:cs typeface="Calibri" panose="020F0502020204030204"/>
              </a:rPr>
              <a:t>var</a:t>
            </a:r>
            <a:r>
              <a:rPr sz="16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dirty="0">
                <a:latin typeface="Calibri" panose="020F0502020204030204"/>
                <a:cs typeface="Calibri" panose="020F0502020204030204"/>
              </a:rPr>
              <a:t>x</a:t>
            </a:r>
            <a:r>
              <a:rPr sz="16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5" dirty="0">
                <a:latin typeface="Calibri" panose="020F0502020204030204"/>
                <a:cs typeface="Calibri" panose="020F0502020204030204"/>
              </a:rPr>
              <a:t>=</a:t>
            </a:r>
            <a:r>
              <a:rPr sz="16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10" dirty="0">
                <a:latin typeface="Calibri" panose="020F0502020204030204"/>
                <a:cs typeface="Calibri" panose="020F0502020204030204"/>
              </a:rPr>
              <a:t>xmlDoc.getElementsByTagName(“cd");</a:t>
            </a:r>
            <a:endParaRPr sz="1600">
              <a:latin typeface="Calibri" panose="020F0502020204030204"/>
              <a:cs typeface="Calibri" panose="020F0502020204030204"/>
            </a:endParaRPr>
          </a:p>
          <a:p>
            <a:pPr marL="195580" marR="3451225" indent="-91440">
              <a:lnSpc>
                <a:spcPct val="100000"/>
              </a:lnSpc>
            </a:pPr>
            <a:r>
              <a:rPr sz="1600" spc="-15" dirty="0">
                <a:latin typeface="Calibri" panose="020F0502020204030204"/>
                <a:cs typeface="Calibri" panose="020F0502020204030204"/>
              </a:rPr>
              <a:t>for </a:t>
            </a:r>
            <a:r>
              <a:rPr sz="1600" spc="-5" dirty="0">
                <a:latin typeface="Calibri" panose="020F0502020204030204"/>
                <a:cs typeface="Calibri" panose="020F0502020204030204"/>
              </a:rPr>
              <a:t>(i </a:t>
            </a:r>
            <a:r>
              <a:rPr sz="1600" dirty="0">
                <a:latin typeface="Calibri" panose="020F0502020204030204"/>
                <a:cs typeface="Calibri" panose="020F0502020204030204"/>
              </a:rPr>
              <a:t>= 0; i </a:t>
            </a:r>
            <a:r>
              <a:rPr sz="1600" spc="-5" dirty="0">
                <a:latin typeface="Calibri" panose="020F0502020204030204"/>
                <a:cs typeface="Calibri" panose="020F0502020204030204"/>
              </a:rPr>
              <a:t>&lt;x.length; i++) </a:t>
            </a:r>
            <a:r>
              <a:rPr sz="1600" dirty="0">
                <a:latin typeface="Calibri" panose="020F0502020204030204"/>
                <a:cs typeface="Calibri" panose="020F0502020204030204"/>
              </a:rPr>
              <a:t>{ </a:t>
            </a:r>
            <a:r>
              <a:rPr sz="1600" spc="-35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10" dirty="0">
                <a:latin typeface="Calibri" panose="020F0502020204030204"/>
                <a:cs typeface="Calibri" panose="020F0502020204030204"/>
              </a:rPr>
              <a:t>table</a:t>
            </a:r>
            <a:r>
              <a:rPr sz="16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5" dirty="0">
                <a:latin typeface="Calibri" panose="020F0502020204030204"/>
                <a:cs typeface="Calibri" panose="020F0502020204030204"/>
              </a:rPr>
              <a:t>+=</a:t>
            </a:r>
            <a:r>
              <a:rPr sz="16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10" dirty="0">
                <a:latin typeface="Calibri" panose="020F0502020204030204"/>
                <a:cs typeface="Calibri" panose="020F0502020204030204"/>
              </a:rPr>
              <a:t>"&lt;tr&gt;&lt;td&gt;"</a:t>
            </a:r>
            <a:r>
              <a:rPr sz="1600" spc="4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dirty="0">
                <a:latin typeface="Calibri" panose="020F0502020204030204"/>
                <a:cs typeface="Calibri" panose="020F0502020204030204"/>
              </a:rPr>
              <a:t>+</a:t>
            </a:r>
            <a:endParaRPr sz="1600">
              <a:latin typeface="Calibri" panose="020F0502020204030204"/>
              <a:cs typeface="Calibri" panose="020F0502020204030204"/>
            </a:endParaRPr>
          </a:p>
          <a:p>
            <a:pPr marL="195580">
              <a:lnSpc>
                <a:spcPct val="100000"/>
              </a:lnSpc>
            </a:pPr>
            <a:r>
              <a:rPr sz="1600" spc="-10" dirty="0">
                <a:latin typeface="Calibri" panose="020F0502020204030204"/>
                <a:cs typeface="Calibri" panose="020F0502020204030204"/>
              </a:rPr>
              <a:t>x[i].getElementsByTagName("artist")[0].childNodes[0].nodeValue</a:t>
            </a:r>
            <a:r>
              <a:rPr sz="1600" spc="3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5" dirty="0">
                <a:latin typeface="Calibri" panose="020F0502020204030204"/>
                <a:cs typeface="Calibri" panose="020F0502020204030204"/>
              </a:rPr>
              <a:t>+</a:t>
            </a:r>
            <a:endParaRPr sz="16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94541" y="4713554"/>
            <a:ext cx="1166495" cy="2711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00" spc="-10" dirty="0">
                <a:latin typeface="Calibri" panose="020F0502020204030204"/>
                <a:cs typeface="Calibri" panose="020F0502020204030204"/>
              </a:rPr>
              <a:t>"&lt;/td&gt;&lt;td&gt;"</a:t>
            </a:r>
            <a:r>
              <a:rPr sz="16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5" dirty="0">
                <a:latin typeface="Calibri" panose="020F0502020204030204"/>
                <a:cs typeface="Calibri" panose="020F0502020204030204"/>
              </a:rPr>
              <a:t>+</a:t>
            </a:r>
            <a:endParaRPr sz="16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4939" y="4957953"/>
            <a:ext cx="6854825" cy="17341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5580">
              <a:lnSpc>
                <a:spcPct val="100000"/>
              </a:lnSpc>
              <a:spcBef>
                <a:spcPts val="105"/>
              </a:spcBef>
              <a:tabLst>
                <a:tab pos="5755005" algn="l"/>
              </a:tabLst>
            </a:pPr>
            <a:r>
              <a:rPr sz="1600" spc="-10" dirty="0">
                <a:latin typeface="Calibri" panose="020F0502020204030204"/>
                <a:cs typeface="Calibri" panose="020F0502020204030204"/>
              </a:rPr>
              <a:t>x[i].getElementsByTagName("title")[0].childNodes[0].nodeValue</a:t>
            </a:r>
            <a:r>
              <a:rPr sz="16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dirty="0">
                <a:latin typeface="Calibri" panose="020F0502020204030204"/>
                <a:cs typeface="Calibri" panose="020F0502020204030204"/>
              </a:rPr>
              <a:t>+	</a:t>
            </a:r>
            <a:r>
              <a:rPr sz="1600" spc="-10" dirty="0">
                <a:latin typeface="Calibri" panose="020F0502020204030204"/>
                <a:cs typeface="Calibri" panose="020F0502020204030204"/>
              </a:rPr>
              <a:t>"&lt;/td&gt;&lt;/tr&gt;";</a:t>
            </a:r>
            <a:endParaRPr sz="1600">
              <a:latin typeface="Calibri" panose="020F0502020204030204"/>
              <a:cs typeface="Calibri" panose="020F0502020204030204"/>
            </a:endParaRPr>
          </a:p>
          <a:p>
            <a:pPr marL="104140">
              <a:lnSpc>
                <a:spcPct val="100000"/>
              </a:lnSpc>
            </a:pPr>
            <a:r>
              <a:rPr sz="1600" dirty="0">
                <a:latin typeface="Calibri" panose="020F0502020204030204"/>
                <a:cs typeface="Calibri" panose="020F0502020204030204"/>
              </a:rPr>
              <a:t>}</a:t>
            </a:r>
            <a:endParaRPr sz="1600">
              <a:latin typeface="Calibri" panose="020F0502020204030204"/>
              <a:cs typeface="Calibri" panose="020F0502020204030204"/>
            </a:endParaRPr>
          </a:p>
          <a:p>
            <a:pPr marL="104140">
              <a:lnSpc>
                <a:spcPct val="100000"/>
              </a:lnSpc>
              <a:spcBef>
                <a:spcPts val="5"/>
              </a:spcBef>
            </a:pPr>
            <a:r>
              <a:rPr sz="1600" spc="-5" dirty="0">
                <a:latin typeface="Calibri" panose="020F0502020204030204"/>
                <a:cs typeface="Calibri" panose="020F0502020204030204"/>
              </a:rPr>
              <a:t>document.getElementById("demo").innerHTML</a:t>
            </a:r>
            <a:r>
              <a:rPr sz="16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dirty="0">
                <a:latin typeface="Calibri" panose="020F0502020204030204"/>
                <a:cs typeface="Calibri" panose="020F0502020204030204"/>
              </a:rPr>
              <a:t>=</a:t>
            </a:r>
            <a:r>
              <a:rPr sz="1600" spc="-10" dirty="0">
                <a:latin typeface="Calibri" panose="020F0502020204030204"/>
                <a:cs typeface="Calibri" panose="020F0502020204030204"/>
              </a:rPr>
              <a:t> table;</a:t>
            </a:r>
            <a:endParaRPr sz="16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ct val="100000"/>
              </a:lnSpc>
            </a:pPr>
            <a:r>
              <a:rPr sz="1600" dirty="0">
                <a:latin typeface="Calibri" panose="020F0502020204030204"/>
                <a:cs typeface="Calibri" panose="020F0502020204030204"/>
              </a:rPr>
              <a:t>}</a:t>
            </a:r>
            <a:endParaRPr sz="16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ct val="100000"/>
              </a:lnSpc>
            </a:pPr>
            <a:r>
              <a:rPr sz="1600" spc="-10" dirty="0">
                <a:latin typeface="Calibri" panose="020F0502020204030204"/>
                <a:cs typeface="Calibri" panose="020F0502020204030204"/>
              </a:rPr>
              <a:t>&lt;/script&gt;</a:t>
            </a:r>
            <a:endParaRPr sz="16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ct val="100000"/>
              </a:lnSpc>
            </a:pPr>
            <a:r>
              <a:rPr sz="1600" spc="-5" dirty="0">
                <a:latin typeface="Calibri" panose="020F0502020204030204"/>
                <a:cs typeface="Calibri" panose="020F0502020204030204"/>
              </a:rPr>
              <a:t>&lt;/body&gt;</a:t>
            </a:r>
            <a:endParaRPr sz="16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ct val="100000"/>
              </a:lnSpc>
            </a:pPr>
            <a:r>
              <a:rPr sz="1600" spc="-5" dirty="0">
                <a:latin typeface="Calibri" panose="020F0502020204030204"/>
                <a:cs typeface="Calibri" panose="020F0502020204030204"/>
              </a:rPr>
              <a:t>&lt;/html&gt;</a:t>
            </a:r>
            <a:endParaRPr sz="16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48561" y="214325"/>
            <a:ext cx="6245860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spc="-15" dirty="0"/>
              <a:t>What</a:t>
            </a:r>
            <a:r>
              <a:rPr sz="3200" dirty="0"/>
              <a:t> </a:t>
            </a:r>
            <a:r>
              <a:rPr sz="3200" spc="-5" dirty="0"/>
              <a:t>is</a:t>
            </a:r>
            <a:r>
              <a:rPr sz="3200" dirty="0"/>
              <a:t> </a:t>
            </a:r>
            <a:r>
              <a:rPr sz="3200" spc="-20" dirty="0"/>
              <a:t>synchronous</a:t>
            </a:r>
            <a:r>
              <a:rPr sz="3200" spc="35" dirty="0"/>
              <a:t> </a:t>
            </a:r>
            <a:r>
              <a:rPr sz="3200" spc="-25" dirty="0"/>
              <a:t>request</a:t>
            </a:r>
            <a:r>
              <a:rPr sz="3200" spc="85" dirty="0"/>
              <a:t> </a:t>
            </a:r>
            <a:r>
              <a:rPr sz="3200" spc="-5" dirty="0"/>
              <a:t>in</a:t>
            </a:r>
            <a:r>
              <a:rPr sz="3200" dirty="0"/>
              <a:t> </a:t>
            </a:r>
            <a:r>
              <a:rPr sz="3200" spc="-15" dirty="0"/>
              <a:t>AJAX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154939" y="950798"/>
            <a:ext cx="8697595" cy="5229225"/>
          </a:xfrm>
          <a:prstGeom prst="rect">
            <a:avLst/>
          </a:prstGeom>
        </p:spPr>
        <p:txBody>
          <a:bodyPr vert="horz" wrap="square" lIns="0" tIns="66675" rIns="0" bIns="0" rtlCol="0">
            <a:spAutoFit/>
          </a:bodyPr>
          <a:lstStyle/>
          <a:p>
            <a:pPr marL="356870" marR="520065" indent="-344805">
              <a:lnSpc>
                <a:spcPts val="3460"/>
              </a:lnSpc>
              <a:spcBef>
                <a:spcPts val="525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3200" b="1" spc="-10" dirty="0">
                <a:latin typeface="Calibri" panose="020F0502020204030204"/>
                <a:cs typeface="Calibri" panose="020F0502020204030204"/>
              </a:rPr>
              <a:t>AJAX</a:t>
            </a:r>
            <a:r>
              <a:rPr sz="3200" b="1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5" dirty="0">
                <a:latin typeface="Calibri" panose="020F0502020204030204"/>
                <a:cs typeface="Calibri" panose="020F0502020204030204"/>
              </a:rPr>
              <a:t>can</a:t>
            </a:r>
            <a:r>
              <a:rPr sz="3200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0" dirty="0">
                <a:latin typeface="Calibri" panose="020F0502020204030204"/>
                <a:cs typeface="Calibri" panose="020F0502020204030204"/>
              </a:rPr>
              <a:t>access</a:t>
            </a:r>
            <a:r>
              <a:rPr sz="32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the</a:t>
            </a:r>
            <a:r>
              <a:rPr sz="32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0" dirty="0">
                <a:latin typeface="Calibri" panose="020F0502020204030204"/>
                <a:cs typeface="Calibri" panose="020F0502020204030204"/>
              </a:rPr>
              <a:t>server both</a:t>
            </a:r>
            <a:r>
              <a:rPr sz="3200" spc="7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b="1" spc="-15" dirty="0">
                <a:latin typeface="Calibri" panose="020F0502020204030204"/>
                <a:cs typeface="Calibri" panose="020F0502020204030204"/>
              </a:rPr>
              <a:t>synchronously </a:t>
            </a:r>
            <a:r>
              <a:rPr sz="3200" b="1" spc="-71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b="1" spc="-5" dirty="0">
                <a:latin typeface="Calibri" panose="020F0502020204030204"/>
                <a:cs typeface="Calibri" panose="020F0502020204030204"/>
              </a:rPr>
              <a:t>and</a:t>
            </a:r>
            <a:r>
              <a:rPr sz="3200" b="1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b="1" spc="-15" dirty="0">
                <a:latin typeface="Calibri" panose="020F0502020204030204"/>
                <a:cs typeface="Calibri" panose="020F0502020204030204"/>
              </a:rPr>
              <a:t>asynchronously</a:t>
            </a:r>
            <a:r>
              <a:rPr sz="3200" spc="-15" dirty="0">
                <a:latin typeface="Calibri" panose="020F0502020204030204"/>
                <a:cs typeface="Calibri" panose="020F0502020204030204"/>
              </a:rPr>
              <a:t>:</a:t>
            </a:r>
            <a:endParaRPr sz="3200">
              <a:latin typeface="Calibri" panose="020F0502020204030204"/>
              <a:cs typeface="Calibri" panose="020F0502020204030204"/>
            </a:endParaRPr>
          </a:p>
          <a:p>
            <a:pPr marL="356870" marR="5080" indent="-344805">
              <a:lnSpc>
                <a:spcPts val="3460"/>
              </a:lnSpc>
              <a:spcBef>
                <a:spcPts val="765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3200" b="1" spc="-15" dirty="0">
                <a:latin typeface="Calibri" panose="020F0502020204030204"/>
                <a:cs typeface="Calibri" panose="020F0502020204030204"/>
              </a:rPr>
              <a:t>Synchronously</a:t>
            </a:r>
            <a:r>
              <a:rPr sz="3200" spc="-15" dirty="0">
                <a:latin typeface="Calibri" panose="020F0502020204030204"/>
                <a:cs typeface="Calibri" panose="020F0502020204030204"/>
              </a:rPr>
              <a:t>,</a:t>
            </a:r>
            <a:r>
              <a:rPr sz="3200" spc="3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dirty="0">
                <a:latin typeface="Calibri" panose="020F0502020204030204"/>
                <a:cs typeface="Calibri" panose="020F0502020204030204"/>
              </a:rPr>
              <a:t>in</a:t>
            </a:r>
            <a:r>
              <a:rPr sz="3200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which</a:t>
            </a:r>
            <a:r>
              <a:rPr sz="3200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the </a:t>
            </a:r>
            <a:r>
              <a:rPr sz="3200" spc="-10" dirty="0">
                <a:latin typeface="Calibri" panose="020F0502020204030204"/>
                <a:cs typeface="Calibri" panose="020F0502020204030204"/>
              </a:rPr>
              <a:t>script</a:t>
            </a:r>
            <a:r>
              <a:rPr sz="3200" spc="3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20" dirty="0">
                <a:latin typeface="Calibri" panose="020F0502020204030204"/>
                <a:cs typeface="Calibri" panose="020F0502020204030204"/>
              </a:rPr>
              <a:t>stops</a:t>
            </a:r>
            <a:r>
              <a:rPr sz="3200" spc="4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and</a:t>
            </a:r>
            <a:r>
              <a:rPr sz="3200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0" dirty="0">
                <a:latin typeface="Calibri" panose="020F0502020204030204"/>
                <a:cs typeface="Calibri" panose="020F0502020204030204"/>
              </a:rPr>
              <a:t>waits </a:t>
            </a:r>
            <a:r>
              <a:rPr sz="3200" spc="-70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30" dirty="0">
                <a:latin typeface="Calibri" panose="020F0502020204030204"/>
                <a:cs typeface="Calibri" panose="020F0502020204030204"/>
              </a:rPr>
              <a:t>for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 the </a:t>
            </a:r>
            <a:r>
              <a:rPr sz="3200" spc="-10" dirty="0">
                <a:latin typeface="Calibri" panose="020F0502020204030204"/>
                <a:cs typeface="Calibri" panose="020F0502020204030204"/>
              </a:rPr>
              <a:t>server</a:t>
            </a:r>
            <a:r>
              <a:rPr sz="3200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0" dirty="0">
                <a:latin typeface="Calibri" panose="020F0502020204030204"/>
                <a:cs typeface="Calibri" panose="020F0502020204030204"/>
              </a:rPr>
              <a:t>to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0" dirty="0">
                <a:latin typeface="Calibri" panose="020F0502020204030204"/>
                <a:cs typeface="Calibri" panose="020F0502020204030204"/>
              </a:rPr>
              <a:t>send</a:t>
            </a:r>
            <a:r>
              <a:rPr sz="3200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0" dirty="0">
                <a:latin typeface="Calibri" panose="020F0502020204030204"/>
                <a:cs typeface="Calibri" panose="020F0502020204030204"/>
              </a:rPr>
              <a:t>back</a:t>
            </a:r>
            <a:r>
              <a:rPr sz="320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a</a:t>
            </a:r>
            <a:r>
              <a:rPr sz="32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5" dirty="0">
                <a:latin typeface="Calibri" panose="020F0502020204030204"/>
                <a:cs typeface="Calibri" panose="020F0502020204030204"/>
              </a:rPr>
              <a:t>reply</a:t>
            </a:r>
            <a:r>
              <a:rPr sz="3200" spc="4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35" dirty="0">
                <a:latin typeface="Calibri" panose="020F0502020204030204"/>
                <a:cs typeface="Calibri" panose="020F0502020204030204"/>
              </a:rPr>
              <a:t>before </a:t>
            </a:r>
            <a:r>
              <a:rPr sz="32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0" dirty="0">
                <a:latin typeface="Calibri" panose="020F0502020204030204"/>
                <a:cs typeface="Calibri" panose="020F0502020204030204"/>
              </a:rPr>
              <a:t>continuing.</a:t>
            </a:r>
            <a:endParaRPr sz="3200">
              <a:latin typeface="Calibri" panose="020F0502020204030204"/>
              <a:cs typeface="Calibri" panose="020F0502020204030204"/>
            </a:endParaRPr>
          </a:p>
          <a:p>
            <a:pPr marL="756285" marR="108585" lvl="1" indent="-287020">
              <a:lnSpc>
                <a:spcPct val="90000"/>
              </a:lnSpc>
              <a:spcBef>
                <a:spcPts val="630"/>
              </a:spcBef>
              <a:buFont typeface="Arial MT"/>
              <a:buChar char="–"/>
              <a:tabLst>
                <a:tab pos="756920" algn="l"/>
              </a:tabLst>
            </a:pPr>
            <a:r>
              <a:rPr sz="2800" spc="-10" dirty="0">
                <a:latin typeface="Calibri" panose="020F0502020204030204"/>
                <a:cs typeface="Calibri" panose="020F0502020204030204"/>
              </a:rPr>
              <a:t>Synchronous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request</a:t>
            </a:r>
            <a:r>
              <a:rPr sz="28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in</a:t>
            </a:r>
            <a:r>
              <a:rPr sz="2800" spc="2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ajax</a:t>
            </a:r>
            <a:r>
              <a:rPr sz="28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means</a:t>
            </a:r>
            <a:r>
              <a:rPr sz="2800" spc="2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javascript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will</a:t>
            </a:r>
            <a:r>
              <a:rPr sz="28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stop </a:t>
            </a:r>
            <a:r>
              <a:rPr sz="2800" spc="-61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processing your 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program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until </a:t>
            </a:r>
            <a:r>
              <a:rPr sz="2800" spc="5" dirty="0">
                <a:latin typeface="Calibri" panose="020F0502020204030204"/>
                <a:cs typeface="Calibri" panose="020F0502020204030204"/>
              </a:rPr>
              <a:t>a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result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has been </a:t>
            </a:r>
            <a:r>
              <a:rPr sz="280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obtained from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the </a:t>
            </a:r>
            <a:r>
              <a:rPr sz="2800" spc="-40" dirty="0">
                <a:latin typeface="Calibri" panose="020F0502020204030204"/>
                <a:cs typeface="Calibri" panose="020F0502020204030204"/>
              </a:rPr>
              <a:t>server.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Until </a:t>
            </a:r>
            <a:r>
              <a:rPr sz="2800" dirty="0">
                <a:latin typeface="Calibri" panose="020F0502020204030204"/>
                <a:cs typeface="Calibri" panose="020F0502020204030204"/>
              </a:rPr>
              <a:t>it is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processing the </a:t>
            </a:r>
            <a:r>
              <a:rPr sz="280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browser</a:t>
            </a:r>
            <a:r>
              <a:rPr sz="2800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is</a:t>
            </a:r>
            <a:r>
              <a:rPr sz="28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25" dirty="0">
                <a:latin typeface="Calibri" panose="020F0502020204030204"/>
                <a:cs typeface="Calibri" panose="020F0502020204030204"/>
              </a:rPr>
              <a:t>frozen.</a:t>
            </a:r>
            <a:endParaRPr sz="2800">
              <a:latin typeface="Calibri" panose="020F0502020204030204"/>
              <a:cs typeface="Calibri" panose="020F0502020204030204"/>
            </a:endParaRPr>
          </a:p>
          <a:p>
            <a:pPr marL="756285" marR="744855" lvl="1" indent="-287020">
              <a:lnSpc>
                <a:spcPct val="90000"/>
              </a:lnSpc>
              <a:spcBef>
                <a:spcPts val="675"/>
              </a:spcBef>
              <a:buFont typeface="Arial MT"/>
              <a:buChar char="–"/>
              <a:tabLst>
                <a:tab pos="756920" algn="l"/>
              </a:tabLst>
            </a:pPr>
            <a:r>
              <a:rPr sz="2800" spc="-10" dirty="0">
                <a:latin typeface="Calibri" panose="020F0502020204030204"/>
                <a:cs typeface="Calibri" panose="020F0502020204030204"/>
              </a:rPr>
              <a:t>Example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if</a:t>
            </a:r>
            <a:r>
              <a:rPr sz="28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5" dirty="0">
                <a:latin typeface="Calibri" panose="020F0502020204030204"/>
                <a:cs typeface="Calibri" panose="020F0502020204030204"/>
              </a:rPr>
              <a:t>a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user</a:t>
            </a:r>
            <a:r>
              <a:rPr sz="28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needs</a:t>
            </a:r>
            <a:r>
              <a:rPr sz="28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to</a:t>
            </a:r>
            <a:r>
              <a:rPr sz="28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signout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after</a:t>
            </a:r>
            <a:r>
              <a:rPr sz="28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check</a:t>
            </a:r>
            <a:r>
              <a:rPr sz="2800" spc="3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out </a:t>
            </a:r>
            <a:r>
              <a:rPr sz="2800" spc="-61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something</a:t>
            </a:r>
            <a:r>
              <a:rPr sz="280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online.</a:t>
            </a:r>
            <a:r>
              <a:rPr sz="28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In</a:t>
            </a:r>
            <a:r>
              <a:rPr sz="280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this</a:t>
            </a:r>
            <a:r>
              <a:rPr sz="2800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case </a:t>
            </a:r>
            <a:r>
              <a:rPr sz="2800" dirty="0">
                <a:latin typeface="Calibri" panose="020F0502020204030204"/>
                <a:cs typeface="Calibri" panose="020F0502020204030204"/>
              </a:rPr>
              <a:t>it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is </a:t>
            </a:r>
            <a:r>
              <a:rPr sz="2800" spc="-20" dirty="0">
                <a:latin typeface="Calibri" panose="020F0502020204030204"/>
                <a:cs typeface="Calibri" panose="020F0502020204030204"/>
              </a:rPr>
              <a:t>better</a:t>
            </a:r>
            <a:r>
              <a:rPr sz="28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to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20" dirty="0">
                <a:latin typeface="Calibri" panose="020F0502020204030204"/>
                <a:cs typeface="Calibri" panose="020F0502020204030204"/>
              </a:rPr>
              <a:t>synchronize</a:t>
            </a:r>
            <a:r>
              <a:rPr sz="28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ajax</a:t>
            </a:r>
            <a:r>
              <a:rPr sz="28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call</a:t>
            </a:r>
            <a:endParaRPr sz="28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548081"/>
            <a:ext cx="4958080" cy="758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spc="-10" dirty="0">
                <a:latin typeface="Calibri" panose="020F0502020204030204"/>
                <a:cs typeface="Calibri" panose="020F0502020204030204"/>
              </a:rPr>
              <a:t>xmlhttp.onreadystatechange=function()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149860">
              <a:lnSpc>
                <a:spcPct val="100000"/>
              </a:lnSpc>
              <a:spcBef>
                <a:spcPts val="5"/>
              </a:spcBef>
            </a:pPr>
            <a:r>
              <a:rPr sz="2400" b="0" dirty="0">
                <a:latin typeface="Calibri" panose="020F0502020204030204"/>
                <a:cs typeface="Calibri" panose="020F0502020204030204"/>
              </a:rPr>
              <a:t>{</a:t>
            </a:r>
            <a:endParaRPr sz="2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1140" y="1279982"/>
            <a:ext cx="7749540" cy="29533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986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 panose="020F0502020204030204"/>
                <a:cs typeface="Calibri" panose="020F0502020204030204"/>
              </a:rPr>
              <a:t>if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(xmlhttp.readyState==4</a:t>
            </a:r>
            <a:r>
              <a:rPr sz="2400" spc="-8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&amp;&amp;</a:t>
            </a:r>
            <a:r>
              <a:rPr sz="24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xmlhttp.status==200)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287020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latin typeface="Calibri" panose="020F0502020204030204"/>
                <a:cs typeface="Calibri" panose="020F0502020204030204"/>
              </a:rPr>
              <a:t>{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287020">
              <a:lnSpc>
                <a:spcPct val="100000"/>
              </a:lnSpc>
              <a:spcBef>
                <a:spcPts val="400"/>
              </a:spcBef>
            </a:pPr>
            <a:r>
              <a:rPr sz="2000" spc="-10" dirty="0">
                <a:latin typeface="Calibri" panose="020F0502020204030204"/>
                <a:cs typeface="Calibri" panose="020F0502020204030204"/>
              </a:rPr>
              <a:t>document.getElementById("txtHint").innerHTML=xmlhttp.responseText;</a:t>
            </a:r>
            <a:endParaRPr sz="2000">
              <a:latin typeface="Calibri" panose="020F0502020204030204"/>
              <a:cs typeface="Calibri" panose="020F0502020204030204"/>
            </a:endParaRPr>
          </a:p>
          <a:p>
            <a:pPr marL="287020">
              <a:lnSpc>
                <a:spcPct val="100000"/>
              </a:lnSpc>
              <a:spcBef>
                <a:spcPts val="80"/>
              </a:spcBef>
            </a:pPr>
            <a:r>
              <a:rPr sz="2400" dirty="0">
                <a:latin typeface="Calibri" panose="020F0502020204030204"/>
                <a:cs typeface="Calibri" panose="020F0502020204030204"/>
              </a:rPr>
              <a:t>}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149860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latin typeface="Calibri" panose="020F0502020204030204"/>
                <a:cs typeface="Calibri" panose="020F0502020204030204"/>
              </a:rPr>
              <a:t>}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ct val="100000"/>
              </a:lnSpc>
            </a:pPr>
            <a:r>
              <a:rPr sz="2400" spc="-10" dirty="0">
                <a:latin typeface="Calibri" panose="020F0502020204030204"/>
                <a:cs typeface="Calibri" panose="020F0502020204030204"/>
              </a:rPr>
              <a:t>xmlhttp.open("GET","gethint.php?q="+str,</a:t>
            </a:r>
            <a:r>
              <a:rPr sz="2400" spc="-8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false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);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ct val="100000"/>
              </a:lnSpc>
            </a:pPr>
            <a:r>
              <a:rPr sz="2400" spc="-5" dirty="0">
                <a:latin typeface="Calibri" panose="020F0502020204030204"/>
                <a:cs typeface="Calibri" panose="020F0502020204030204"/>
              </a:rPr>
              <a:t>xmlhttp.send();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latin typeface="Calibri" panose="020F0502020204030204"/>
                <a:cs typeface="Calibri" panose="020F0502020204030204"/>
              </a:rPr>
              <a:t>}</a:t>
            </a:r>
            <a:endParaRPr sz="24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80922" y="214325"/>
            <a:ext cx="6583680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938270" algn="l"/>
              </a:tabLst>
            </a:pPr>
            <a:r>
              <a:rPr sz="3200" spc="-15" dirty="0"/>
              <a:t>What</a:t>
            </a:r>
            <a:r>
              <a:rPr sz="3200" spc="5" dirty="0"/>
              <a:t> </a:t>
            </a:r>
            <a:r>
              <a:rPr sz="3200" spc="-5" dirty="0"/>
              <a:t>is</a:t>
            </a:r>
            <a:r>
              <a:rPr sz="3200" spc="10" dirty="0"/>
              <a:t> </a:t>
            </a:r>
            <a:r>
              <a:rPr sz="3200" spc="-15" dirty="0"/>
              <a:t>Asynchronous	</a:t>
            </a:r>
            <a:r>
              <a:rPr sz="3200" spc="-25" dirty="0"/>
              <a:t>request</a:t>
            </a:r>
            <a:r>
              <a:rPr sz="3200" spc="50" dirty="0"/>
              <a:t> </a:t>
            </a:r>
            <a:r>
              <a:rPr sz="3200" spc="-5" dirty="0"/>
              <a:t>in</a:t>
            </a:r>
            <a:r>
              <a:rPr sz="3200" spc="-35" dirty="0"/>
              <a:t> </a:t>
            </a:r>
            <a:r>
              <a:rPr sz="3200" spc="-15" dirty="0"/>
              <a:t>AJAX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154939" y="999566"/>
            <a:ext cx="8597900" cy="43573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6870" marR="420370" indent="-344805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3200" b="1" spc="-10" dirty="0">
                <a:latin typeface="Calibri" panose="020F0502020204030204"/>
                <a:cs typeface="Calibri" panose="020F0502020204030204"/>
              </a:rPr>
              <a:t>AJAX</a:t>
            </a:r>
            <a:r>
              <a:rPr sz="3200" b="1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5" dirty="0">
                <a:latin typeface="Calibri" panose="020F0502020204030204"/>
                <a:cs typeface="Calibri" panose="020F0502020204030204"/>
              </a:rPr>
              <a:t>can</a:t>
            </a:r>
            <a:r>
              <a:rPr sz="3200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0" dirty="0">
                <a:latin typeface="Calibri" panose="020F0502020204030204"/>
                <a:cs typeface="Calibri" panose="020F0502020204030204"/>
              </a:rPr>
              <a:t>access</a:t>
            </a:r>
            <a:r>
              <a:rPr sz="32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the</a:t>
            </a:r>
            <a:r>
              <a:rPr sz="32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0" dirty="0">
                <a:latin typeface="Calibri" panose="020F0502020204030204"/>
                <a:cs typeface="Calibri" panose="020F0502020204030204"/>
              </a:rPr>
              <a:t>server both</a:t>
            </a:r>
            <a:r>
              <a:rPr sz="3200" spc="7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b="1" spc="-15" dirty="0">
                <a:latin typeface="Calibri" panose="020F0502020204030204"/>
                <a:cs typeface="Calibri" panose="020F0502020204030204"/>
              </a:rPr>
              <a:t>synchronously </a:t>
            </a:r>
            <a:r>
              <a:rPr sz="3200" b="1" spc="-71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b="1" spc="-5" dirty="0">
                <a:latin typeface="Calibri" panose="020F0502020204030204"/>
                <a:cs typeface="Calibri" panose="020F0502020204030204"/>
              </a:rPr>
              <a:t>and </a:t>
            </a:r>
            <a:r>
              <a:rPr sz="3200" b="1" spc="-15" dirty="0">
                <a:latin typeface="Calibri" panose="020F0502020204030204"/>
                <a:cs typeface="Calibri" panose="020F0502020204030204"/>
              </a:rPr>
              <a:t>asynchronously</a:t>
            </a:r>
            <a:r>
              <a:rPr sz="3200" spc="-15" dirty="0">
                <a:latin typeface="Calibri" panose="020F0502020204030204"/>
                <a:cs typeface="Calibri" panose="020F0502020204030204"/>
              </a:rPr>
              <a:t>:</a:t>
            </a:r>
            <a:endParaRPr sz="3200">
              <a:latin typeface="Calibri" panose="020F0502020204030204"/>
              <a:cs typeface="Calibri" panose="020F0502020204030204"/>
            </a:endParaRPr>
          </a:p>
          <a:p>
            <a:pPr marL="356870" marR="5080" indent="-344805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3200" b="1" spc="-15" dirty="0">
                <a:latin typeface="Calibri" panose="020F0502020204030204"/>
                <a:cs typeface="Calibri" panose="020F0502020204030204"/>
              </a:rPr>
              <a:t>Asynchronously</a:t>
            </a:r>
            <a:r>
              <a:rPr sz="3200" spc="-15" dirty="0">
                <a:latin typeface="Calibri" panose="020F0502020204030204"/>
                <a:cs typeface="Calibri" panose="020F0502020204030204"/>
              </a:rPr>
              <a:t>,</a:t>
            </a:r>
            <a:r>
              <a:rPr sz="3200" spc="3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in</a:t>
            </a:r>
            <a:r>
              <a:rPr sz="320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which</a:t>
            </a:r>
            <a:r>
              <a:rPr sz="32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the</a:t>
            </a:r>
            <a:r>
              <a:rPr sz="32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5" dirty="0">
                <a:latin typeface="Calibri" panose="020F0502020204030204"/>
                <a:cs typeface="Calibri" panose="020F0502020204030204"/>
              </a:rPr>
              <a:t>script</a:t>
            </a:r>
            <a:r>
              <a:rPr sz="3200" spc="2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5" dirty="0">
                <a:latin typeface="Calibri" panose="020F0502020204030204"/>
                <a:cs typeface="Calibri" panose="020F0502020204030204"/>
              </a:rPr>
              <a:t>allows</a:t>
            </a:r>
            <a:r>
              <a:rPr sz="32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0" dirty="0">
                <a:latin typeface="Calibri" panose="020F0502020204030204"/>
                <a:cs typeface="Calibri" panose="020F0502020204030204"/>
              </a:rPr>
              <a:t>the 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0" dirty="0">
                <a:latin typeface="Calibri" panose="020F0502020204030204"/>
                <a:cs typeface="Calibri" panose="020F0502020204030204"/>
              </a:rPr>
              <a:t>page</a:t>
            </a:r>
            <a:r>
              <a:rPr sz="32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5" dirty="0">
                <a:latin typeface="Calibri" panose="020F0502020204030204"/>
                <a:cs typeface="Calibri" panose="020F0502020204030204"/>
              </a:rPr>
              <a:t>to</a:t>
            </a:r>
            <a:r>
              <a:rPr sz="320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5" dirty="0">
                <a:latin typeface="Calibri" panose="020F0502020204030204"/>
                <a:cs typeface="Calibri" panose="020F0502020204030204"/>
              </a:rPr>
              <a:t>continue</a:t>
            </a:r>
            <a:r>
              <a:rPr sz="32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5" dirty="0">
                <a:latin typeface="Calibri" panose="020F0502020204030204"/>
                <a:cs typeface="Calibri" panose="020F0502020204030204"/>
              </a:rPr>
              <a:t>to</a:t>
            </a:r>
            <a:r>
              <a:rPr sz="320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0" dirty="0">
                <a:latin typeface="Calibri" panose="020F0502020204030204"/>
                <a:cs typeface="Calibri" panose="020F0502020204030204"/>
              </a:rPr>
              <a:t>be</a:t>
            </a:r>
            <a:r>
              <a:rPr sz="320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20" dirty="0">
                <a:latin typeface="Calibri" panose="020F0502020204030204"/>
                <a:cs typeface="Calibri" panose="020F0502020204030204"/>
              </a:rPr>
              <a:t>processed</a:t>
            </a:r>
            <a:r>
              <a:rPr sz="3200" spc="3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and</a:t>
            </a:r>
            <a:r>
              <a:rPr sz="3200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handles</a:t>
            </a:r>
            <a:r>
              <a:rPr sz="32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0" dirty="0">
                <a:latin typeface="Calibri" panose="020F0502020204030204"/>
                <a:cs typeface="Calibri" panose="020F0502020204030204"/>
              </a:rPr>
              <a:t>the </a:t>
            </a:r>
            <a:r>
              <a:rPr sz="3200" spc="-71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5" dirty="0">
                <a:latin typeface="Calibri" panose="020F0502020204030204"/>
                <a:cs typeface="Calibri" panose="020F0502020204030204"/>
              </a:rPr>
              <a:t>reply</a:t>
            </a:r>
            <a:r>
              <a:rPr sz="32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if</a:t>
            </a:r>
            <a:r>
              <a:rPr sz="32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and</a:t>
            </a:r>
            <a:r>
              <a:rPr sz="3200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when</a:t>
            </a:r>
            <a:r>
              <a:rPr sz="32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it</a:t>
            </a:r>
            <a:r>
              <a:rPr sz="32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0" dirty="0">
                <a:latin typeface="Calibri" panose="020F0502020204030204"/>
                <a:cs typeface="Calibri" panose="020F0502020204030204"/>
              </a:rPr>
              <a:t>arrives.</a:t>
            </a:r>
            <a:endParaRPr sz="3200">
              <a:latin typeface="Calibri" panose="020F0502020204030204"/>
              <a:cs typeface="Calibri" panose="020F0502020204030204"/>
            </a:endParaRPr>
          </a:p>
          <a:p>
            <a:pPr marL="756285" marR="106045" indent="-287020">
              <a:lnSpc>
                <a:spcPct val="100000"/>
              </a:lnSpc>
              <a:spcBef>
                <a:spcPts val="695"/>
              </a:spcBef>
            </a:pPr>
            <a:r>
              <a:rPr sz="2800" spc="5" dirty="0">
                <a:latin typeface="Arial MT"/>
                <a:cs typeface="Arial MT"/>
              </a:rPr>
              <a:t>–</a:t>
            </a:r>
            <a:r>
              <a:rPr sz="2800" spc="-85" dirty="0">
                <a:latin typeface="Arial MT"/>
                <a:cs typeface="Arial MT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Asynchronous</a:t>
            </a:r>
            <a:r>
              <a:rPr sz="280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ajax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will</a:t>
            </a:r>
            <a:r>
              <a:rPr sz="28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initiate</a:t>
            </a:r>
            <a:r>
              <a:rPr sz="28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5" dirty="0">
                <a:latin typeface="Calibri" panose="020F0502020204030204"/>
                <a:cs typeface="Calibri" panose="020F0502020204030204"/>
              </a:rPr>
              <a:t>a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request</a:t>
            </a:r>
            <a:r>
              <a:rPr sz="280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to</a:t>
            </a:r>
            <a:r>
              <a:rPr sz="28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the</a:t>
            </a:r>
            <a:r>
              <a:rPr sz="2800" dirty="0">
                <a:latin typeface="Calibri" panose="020F0502020204030204"/>
                <a:cs typeface="Calibri" panose="020F0502020204030204"/>
              </a:rPr>
              <a:t> server </a:t>
            </a:r>
            <a:r>
              <a:rPr sz="2800" spc="-62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and </a:t>
            </a:r>
            <a:r>
              <a:rPr sz="2800" dirty="0">
                <a:latin typeface="Calibri" panose="020F0502020204030204"/>
                <a:cs typeface="Calibri" panose="020F0502020204030204"/>
              </a:rPr>
              <a:t>then</a:t>
            </a:r>
            <a:r>
              <a:rPr sz="28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return</a:t>
            </a:r>
            <a:r>
              <a:rPr sz="280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control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to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 the</a:t>
            </a:r>
            <a:r>
              <a:rPr sz="280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45" dirty="0">
                <a:latin typeface="Calibri" panose="020F0502020204030204"/>
                <a:cs typeface="Calibri" panose="020F0502020204030204"/>
              </a:rPr>
              <a:t>browser.</a:t>
            </a:r>
            <a:r>
              <a:rPr sz="2800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After </a:t>
            </a:r>
            <a:r>
              <a:rPr sz="280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sometime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you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can</a:t>
            </a:r>
            <a:r>
              <a:rPr sz="280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still</a:t>
            </a:r>
            <a:r>
              <a:rPr sz="28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manage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the</a:t>
            </a:r>
            <a:r>
              <a:rPr sz="28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result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return</a:t>
            </a:r>
            <a:r>
              <a:rPr sz="2800" spc="2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from </a:t>
            </a:r>
            <a:r>
              <a:rPr sz="2800" spc="-61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server(means</a:t>
            </a:r>
            <a:r>
              <a:rPr sz="28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server</a:t>
            </a:r>
            <a:r>
              <a:rPr sz="28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responds,</a:t>
            </a:r>
            <a:r>
              <a:rPr sz="2800" spc="3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timedout,</a:t>
            </a:r>
            <a:r>
              <a:rPr sz="28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45" dirty="0">
                <a:latin typeface="Calibri" panose="020F0502020204030204"/>
                <a:cs typeface="Calibri" panose="020F0502020204030204"/>
              </a:rPr>
              <a:t>error,</a:t>
            </a:r>
            <a:r>
              <a:rPr sz="28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etc.).</a:t>
            </a:r>
            <a:endParaRPr sz="28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77646" y="139649"/>
            <a:ext cx="758317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Is </a:t>
            </a:r>
            <a:r>
              <a:rPr sz="3600" spc="-5" dirty="0"/>
              <a:t>AJAX</a:t>
            </a:r>
            <a:r>
              <a:rPr sz="3600" spc="-15" dirty="0"/>
              <a:t> </a:t>
            </a:r>
            <a:r>
              <a:rPr sz="3600" spc="-5" dirty="0"/>
              <a:t>code</a:t>
            </a:r>
            <a:r>
              <a:rPr sz="3600" spc="-20" dirty="0"/>
              <a:t> </a:t>
            </a:r>
            <a:r>
              <a:rPr sz="3600" spc="-15" dirty="0"/>
              <a:t>cross</a:t>
            </a:r>
            <a:r>
              <a:rPr sz="3600" spc="5" dirty="0"/>
              <a:t> </a:t>
            </a:r>
            <a:r>
              <a:rPr sz="3600" spc="-10" dirty="0"/>
              <a:t>browser</a:t>
            </a:r>
            <a:r>
              <a:rPr sz="3600" spc="-35" dirty="0"/>
              <a:t> </a:t>
            </a:r>
            <a:r>
              <a:rPr sz="3600" spc="-5" dirty="0"/>
              <a:t>compatible?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154939" y="731647"/>
            <a:ext cx="8761730" cy="5501005"/>
          </a:xfrm>
          <a:prstGeom prst="rect">
            <a:avLst/>
          </a:prstGeom>
        </p:spPr>
        <p:txBody>
          <a:bodyPr vert="horz" wrap="square" lIns="0" tIns="55879" rIns="0" bIns="0" rtlCol="0">
            <a:spAutoFit/>
          </a:bodyPr>
          <a:lstStyle/>
          <a:p>
            <a:pPr marL="356870" marR="367030" indent="-344805">
              <a:lnSpc>
                <a:spcPct val="90000"/>
              </a:lnSpc>
              <a:spcBef>
                <a:spcPts val="440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2700" b="1" spc="-5" dirty="0">
                <a:latin typeface="Calibri" panose="020F0502020204030204"/>
                <a:cs typeface="Calibri" panose="020F0502020204030204"/>
              </a:rPr>
              <a:t>Cross</a:t>
            </a:r>
            <a:r>
              <a:rPr sz="2700" spc="-5" dirty="0">
                <a:latin typeface="Calibri" panose="020F0502020204030204"/>
                <a:cs typeface="Calibri" panose="020F0502020204030204"/>
              </a:rPr>
              <a:t>-</a:t>
            </a:r>
            <a:r>
              <a:rPr sz="2700" b="1" spc="-5" dirty="0">
                <a:latin typeface="Calibri" panose="020F0502020204030204"/>
                <a:cs typeface="Calibri" panose="020F0502020204030204"/>
              </a:rPr>
              <a:t>browser </a:t>
            </a:r>
            <a:r>
              <a:rPr sz="2700" b="1" dirty="0">
                <a:latin typeface="Calibri" panose="020F0502020204030204"/>
                <a:cs typeface="Calibri" panose="020F0502020204030204"/>
              </a:rPr>
              <a:t>compatibility </a:t>
            </a:r>
            <a:r>
              <a:rPr sz="2700" dirty="0">
                <a:latin typeface="Calibri" panose="020F0502020204030204"/>
                <a:cs typeface="Calibri" panose="020F0502020204030204"/>
              </a:rPr>
              <a:t>is </a:t>
            </a:r>
            <a:r>
              <a:rPr sz="2700" spc="5" dirty="0">
                <a:latin typeface="Calibri" panose="020F0502020204030204"/>
                <a:cs typeface="Calibri" panose="020F0502020204030204"/>
              </a:rPr>
              <a:t>the </a:t>
            </a:r>
            <a:r>
              <a:rPr sz="2700" dirty="0">
                <a:latin typeface="Calibri" panose="020F0502020204030204"/>
                <a:cs typeface="Calibri" panose="020F0502020204030204"/>
              </a:rPr>
              <a:t>ability </a:t>
            </a:r>
            <a:r>
              <a:rPr sz="2700" spc="5" dirty="0">
                <a:latin typeface="Calibri" panose="020F0502020204030204"/>
                <a:cs typeface="Calibri" panose="020F0502020204030204"/>
              </a:rPr>
              <a:t>of a </a:t>
            </a:r>
            <a:r>
              <a:rPr sz="2700" spc="-10" dirty="0">
                <a:latin typeface="Calibri" panose="020F0502020204030204"/>
                <a:cs typeface="Calibri" panose="020F0502020204030204"/>
              </a:rPr>
              <a:t>website </a:t>
            </a:r>
            <a:r>
              <a:rPr sz="2700" spc="5" dirty="0">
                <a:latin typeface="Calibri" panose="020F0502020204030204"/>
                <a:cs typeface="Calibri" panose="020F0502020204030204"/>
              </a:rPr>
              <a:t>or </a:t>
            </a:r>
            <a:r>
              <a:rPr sz="27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dirty="0">
                <a:latin typeface="Calibri" panose="020F0502020204030204"/>
                <a:cs typeface="Calibri" panose="020F0502020204030204"/>
              </a:rPr>
              <a:t>web</a:t>
            </a:r>
            <a:r>
              <a:rPr sz="27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spc="-5" dirty="0">
                <a:latin typeface="Calibri" panose="020F0502020204030204"/>
                <a:cs typeface="Calibri" panose="020F0502020204030204"/>
              </a:rPr>
              <a:t>application</a:t>
            </a:r>
            <a:r>
              <a:rPr sz="2700" spc="-70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spc="-10" dirty="0">
                <a:latin typeface="Calibri" panose="020F0502020204030204"/>
                <a:cs typeface="Calibri" panose="020F0502020204030204"/>
              </a:rPr>
              <a:t>to</a:t>
            </a:r>
            <a:r>
              <a:rPr sz="27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dirty="0">
                <a:latin typeface="Calibri" panose="020F0502020204030204"/>
                <a:cs typeface="Calibri" panose="020F0502020204030204"/>
              </a:rPr>
              <a:t>function</a:t>
            </a:r>
            <a:r>
              <a:rPr sz="27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spc="-5" dirty="0">
                <a:latin typeface="Calibri" panose="020F0502020204030204"/>
                <a:cs typeface="Calibri" panose="020F0502020204030204"/>
              </a:rPr>
              <a:t>across</a:t>
            </a:r>
            <a:r>
              <a:rPr sz="27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spc="-20" dirty="0">
                <a:latin typeface="Calibri" panose="020F0502020204030204"/>
                <a:cs typeface="Calibri" panose="020F0502020204030204"/>
              </a:rPr>
              <a:t>different</a:t>
            </a:r>
            <a:r>
              <a:rPr sz="27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b="1" spc="-5" dirty="0">
                <a:latin typeface="Calibri" panose="020F0502020204030204"/>
                <a:cs typeface="Calibri" panose="020F0502020204030204"/>
              </a:rPr>
              <a:t>browsers</a:t>
            </a:r>
            <a:r>
              <a:rPr sz="2700" b="1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dirty="0">
                <a:latin typeface="Calibri" panose="020F0502020204030204"/>
                <a:cs typeface="Calibri" panose="020F0502020204030204"/>
              </a:rPr>
              <a:t>and </a:t>
            </a:r>
            <a:r>
              <a:rPr sz="2700" spc="-595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spc="-10" dirty="0">
                <a:latin typeface="Calibri" panose="020F0502020204030204"/>
                <a:cs typeface="Calibri" panose="020F0502020204030204"/>
              </a:rPr>
              <a:t>degrade gracefully </a:t>
            </a:r>
            <a:r>
              <a:rPr sz="2700" dirty="0">
                <a:latin typeface="Calibri" panose="020F0502020204030204"/>
                <a:cs typeface="Calibri" panose="020F0502020204030204"/>
              </a:rPr>
              <a:t>when </a:t>
            </a:r>
            <a:r>
              <a:rPr sz="2700" b="1" spc="-5" dirty="0">
                <a:latin typeface="Calibri" panose="020F0502020204030204"/>
                <a:cs typeface="Calibri" panose="020F0502020204030204"/>
              </a:rPr>
              <a:t>browser </a:t>
            </a:r>
            <a:r>
              <a:rPr sz="2700" spc="-15" dirty="0">
                <a:latin typeface="Calibri" panose="020F0502020204030204"/>
                <a:cs typeface="Calibri" panose="020F0502020204030204"/>
              </a:rPr>
              <a:t>features </a:t>
            </a:r>
            <a:r>
              <a:rPr sz="2700" spc="-10" dirty="0">
                <a:latin typeface="Calibri" panose="020F0502020204030204"/>
                <a:cs typeface="Calibri" panose="020F0502020204030204"/>
              </a:rPr>
              <a:t>are </a:t>
            </a:r>
            <a:r>
              <a:rPr sz="2700" spc="-15" dirty="0">
                <a:latin typeface="Calibri" panose="020F0502020204030204"/>
                <a:cs typeface="Calibri" panose="020F0502020204030204"/>
              </a:rPr>
              <a:t>absent </a:t>
            </a:r>
            <a:r>
              <a:rPr sz="2700" spc="5" dirty="0">
                <a:latin typeface="Calibri" panose="020F0502020204030204"/>
                <a:cs typeface="Calibri" panose="020F0502020204030204"/>
              </a:rPr>
              <a:t>or </a:t>
            </a:r>
            <a:r>
              <a:rPr sz="27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dirty="0">
                <a:latin typeface="Calibri" panose="020F0502020204030204"/>
                <a:cs typeface="Calibri" panose="020F0502020204030204"/>
              </a:rPr>
              <a:t>lacking.</a:t>
            </a:r>
            <a:endParaRPr sz="2700">
              <a:latin typeface="Calibri" panose="020F0502020204030204"/>
              <a:cs typeface="Calibri" panose="020F0502020204030204"/>
            </a:endParaRPr>
          </a:p>
          <a:p>
            <a:pPr marL="356870" marR="40005" indent="-344805">
              <a:lnSpc>
                <a:spcPts val="2910"/>
              </a:lnSpc>
              <a:spcBef>
                <a:spcPts val="710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2700" b="1" spc="-5" dirty="0">
                <a:latin typeface="Calibri" panose="020F0502020204030204"/>
                <a:cs typeface="Calibri" panose="020F0502020204030204"/>
              </a:rPr>
              <a:t>Cross</a:t>
            </a:r>
            <a:r>
              <a:rPr sz="2700" spc="-5" dirty="0">
                <a:latin typeface="Calibri" panose="020F0502020204030204"/>
                <a:cs typeface="Calibri" panose="020F0502020204030204"/>
              </a:rPr>
              <a:t>-</a:t>
            </a:r>
            <a:r>
              <a:rPr sz="2700" b="1" spc="-5" dirty="0">
                <a:latin typeface="Calibri" panose="020F0502020204030204"/>
                <a:cs typeface="Calibri" panose="020F0502020204030204"/>
              </a:rPr>
              <a:t>browser</a:t>
            </a:r>
            <a:r>
              <a:rPr sz="2700" b="1" spc="-90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b="1" dirty="0">
                <a:latin typeface="Calibri" panose="020F0502020204030204"/>
                <a:cs typeface="Calibri" panose="020F0502020204030204"/>
              </a:rPr>
              <a:t>compatibility</a:t>
            </a:r>
            <a:r>
              <a:rPr sz="2700" b="1" spc="-90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dirty="0">
                <a:latin typeface="Calibri" panose="020F0502020204030204"/>
                <a:cs typeface="Calibri" panose="020F0502020204030204"/>
              </a:rPr>
              <a:t>can</a:t>
            </a:r>
            <a:r>
              <a:rPr sz="27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dirty="0">
                <a:latin typeface="Calibri" panose="020F0502020204030204"/>
                <a:cs typeface="Calibri" panose="020F0502020204030204"/>
              </a:rPr>
              <a:t>be</a:t>
            </a:r>
            <a:r>
              <a:rPr sz="27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b="1" dirty="0">
                <a:latin typeface="Calibri" panose="020F0502020204030204"/>
                <a:cs typeface="Calibri" panose="020F0502020204030204"/>
              </a:rPr>
              <a:t>defined</a:t>
            </a:r>
            <a:r>
              <a:rPr sz="2700" b="1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spc="5" dirty="0">
                <a:latin typeface="Calibri" panose="020F0502020204030204"/>
                <a:cs typeface="Calibri" panose="020F0502020204030204"/>
              </a:rPr>
              <a:t>as</a:t>
            </a:r>
            <a:r>
              <a:rPr sz="27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spc="5" dirty="0">
                <a:latin typeface="Calibri" panose="020F0502020204030204"/>
                <a:cs typeface="Calibri" panose="020F0502020204030204"/>
              </a:rPr>
              <a:t>the</a:t>
            </a:r>
            <a:r>
              <a:rPr sz="27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dirty="0">
                <a:latin typeface="Calibri" panose="020F0502020204030204"/>
                <a:cs typeface="Calibri" panose="020F0502020204030204"/>
              </a:rPr>
              <a:t>ability</a:t>
            </a:r>
            <a:r>
              <a:rPr sz="27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spc="5" dirty="0">
                <a:latin typeface="Calibri" panose="020F0502020204030204"/>
                <a:cs typeface="Calibri" panose="020F0502020204030204"/>
              </a:rPr>
              <a:t>of </a:t>
            </a:r>
            <a:r>
              <a:rPr sz="2700" spc="-595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spc="5" dirty="0">
                <a:latin typeface="Calibri" panose="020F0502020204030204"/>
                <a:cs typeface="Calibri" panose="020F0502020204030204"/>
              </a:rPr>
              <a:t>a</a:t>
            </a:r>
            <a:r>
              <a:rPr sz="27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spc="-10" dirty="0">
                <a:latin typeface="Calibri" panose="020F0502020204030204"/>
                <a:cs typeface="Calibri" panose="020F0502020204030204"/>
              </a:rPr>
              <a:t>website,</a:t>
            </a:r>
            <a:r>
              <a:rPr sz="27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spc="-5" dirty="0">
                <a:latin typeface="Calibri" panose="020F0502020204030204"/>
                <a:cs typeface="Calibri" panose="020F0502020204030204"/>
              </a:rPr>
              <a:t>application</a:t>
            </a:r>
            <a:r>
              <a:rPr sz="2700" spc="-70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spc="5" dirty="0">
                <a:latin typeface="Calibri" panose="020F0502020204030204"/>
                <a:cs typeface="Calibri" panose="020F0502020204030204"/>
              </a:rPr>
              <a:t>or</a:t>
            </a:r>
            <a:r>
              <a:rPr sz="27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spc="-10" dirty="0">
                <a:latin typeface="Calibri" panose="020F0502020204030204"/>
                <a:cs typeface="Calibri" panose="020F0502020204030204"/>
              </a:rPr>
              <a:t>script</a:t>
            </a:r>
            <a:r>
              <a:rPr sz="27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spc="-10" dirty="0">
                <a:latin typeface="Calibri" panose="020F0502020204030204"/>
                <a:cs typeface="Calibri" panose="020F0502020204030204"/>
              </a:rPr>
              <a:t>to</a:t>
            </a:r>
            <a:r>
              <a:rPr sz="2700" spc="-5" dirty="0">
                <a:latin typeface="Calibri" panose="020F0502020204030204"/>
                <a:cs typeface="Calibri" panose="020F0502020204030204"/>
              </a:rPr>
              <a:t> support</a:t>
            </a:r>
            <a:r>
              <a:rPr sz="2700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spc="-5" dirty="0">
                <a:latin typeface="Calibri" panose="020F0502020204030204"/>
                <a:cs typeface="Calibri" panose="020F0502020204030204"/>
              </a:rPr>
              <a:t>various</a:t>
            </a:r>
            <a:endParaRPr sz="2700">
              <a:latin typeface="Calibri" panose="020F0502020204030204"/>
              <a:cs typeface="Calibri" panose="020F0502020204030204"/>
            </a:endParaRPr>
          </a:p>
          <a:p>
            <a:pPr marL="356870">
              <a:lnSpc>
                <a:spcPts val="2880"/>
              </a:lnSpc>
            </a:pPr>
            <a:r>
              <a:rPr sz="2700" dirty="0">
                <a:latin typeface="Calibri" panose="020F0502020204030204"/>
                <a:cs typeface="Calibri" panose="020F0502020204030204"/>
              </a:rPr>
              <a:t>web</a:t>
            </a:r>
            <a:r>
              <a:rPr sz="2700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b="1" spc="-5" dirty="0">
                <a:latin typeface="Calibri" panose="020F0502020204030204"/>
                <a:cs typeface="Calibri" panose="020F0502020204030204"/>
              </a:rPr>
              <a:t>browsers</a:t>
            </a:r>
            <a:r>
              <a:rPr sz="2700" b="1" spc="-75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spc="-20" dirty="0">
                <a:latin typeface="Calibri" panose="020F0502020204030204"/>
                <a:cs typeface="Calibri" panose="020F0502020204030204"/>
              </a:rPr>
              <a:t>identically.</a:t>
            </a:r>
            <a:endParaRPr sz="2700">
              <a:latin typeface="Calibri" panose="020F0502020204030204"/>
              <a:cs typeface="Calibri" panose="020F0502020204030204"/>
            </a:endParaRPr>
          </a:p>
          <a:p>
            <a:pPr marL="356870" marR="354330" indent="-344805">
              <a:lnSpc>
                <a:spcPct val="90000"/>
              </a:lnSpc>
              <a:spcBef>
                <a:spcPts val="630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2700" spc="5" dirty="0">
                <a:latin typeface="Calibri" panose="020F0502020204030204"/>
                <a:cs typeface="Calibri" panose="020F0502020204030204"/>
              </a:rPr>
              <a:t>Not</a:t>
            </a:r>
            <a:r>
              <a:rPr sz="27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spc="-25" dirty="0">
                <a:latin typeface="Calibri" panose="020F0502020204030204"/>
                <a:cs typeface="Calibri" panose="020F0502020204030204"/>
              </a:rPr>
              <a:t>totally.</a:t>
            </a:r>
            <a:r>
              <a:rPr sz="2700" spc="-75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dirty="0">
                <a:latin typeface="Calibri" panose="020F0502020204030204"/>
                <a:cs typeface="Calibri" panose="020F0502020204030204"/>
              </a:rPr>
              <a:t>Most</a:t>
            </a:r>
            <a:r>
              <a:rPr sz="2700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spc="-20" dirty="0">
                <a:latin typeface="Calibri" panose="020F0502020204030204"/>
                <a:cs typeface="Calibri" panose="020F0502020204030204"/>
              </a:rPr>
              <a:t>browsers</a:t>
            </a:r>
            <a:r>
              <a:rPr sz="27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spc="-20" dirty="0">
                <a:latin typeface="Calibri" panose="020F0502020204030204"/>
                <a:cs typeface="Calibri" panose="020F0502020204030204"/>
              </a:rPr>
              <a:t>offer</a:t>
            </a:r>
            <a:r>
              <a:rPr sz="27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spc="5" dirty="0">
                <a:latin typeface="Calibri" panose="020F0502020204030204"/>
                <a:cs typeface="Calibri" panose="020F0502020204030204"/>
              </a:rPr>
              <a:t>a</a:t>
            </a:r>
            <a:r>
              <a:rPr sz="27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spc="-10" dirty="0">
                <a:latin typeface="Calibri" panose="020F0502020204030204"/>
                <a:cs typeface="Calibri" panose="020F0502020204030204"/>
              </a:rPr>
              <a:t>native</a:t>
            </a:r>
            <a:r>
              <a:rPr sz="2700" spc="25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spc="-10" dirty="0">
                <a:latin typeface="Calibri" panose="020F0502020204030204"/>
                <a:cs typeface="Calibri" panose="020F0502020204030204"/>
              </a:rPr>
              <a:t>XMLHttpRequest </a:t>
            </a:r>
            <a:r>
              <a:rPr sz="2700" spc="-595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spc="-15" dirty="0">
                <a:latin typeface="Calibri" panose="020F0502020204030204"/>
                <a:cs typeface="Calibri" panose="020F0502020204030204"/>
              </a:rPr>
              <a:t>JavaScript </a:t>
            </a:r>
            <a:r>
              <a:rPr sz="2700" dirty="0">
                <a:latin typeface="Calibri" panose="020F0502020204030204"/>
                <a:cs typeface="Calibri" panose="020F0502020204030204"/>
              </a:rPr>
              <a:t>object, </a:t>
            </a:r>
            <a:r>
              <a:rPr sz="2700" spc="5" dirty="0">
                <a:latin typeface="Calibri" panose="020F0502020204030204"/>
                <a:cs typeface="Calibri" panose="020F0502020204030204"/>
              </a:rPr>
              <a:t>while </a:t>
            </a:r>
            <a:r>
              <a:rPr sz="2700" dirty="0">
                <a:latin typeface="Calibri" panose="020F0502020204030204"/>
                <a:cs typeface="Calibri" panose="020F0502020204030204"/>
              </a:rPr>
              <a:t>another </a:t>
            </a:r>
            <a:r>
              <a:rPr sz="2700" spc="5" dirty="0">
                <a:latin typeface="Calibri" panose="020F0502020204030204"/>
                <a:cs typeface="Calibri" panose="020F0502020204030204"/>
              </a:rPr>
              <a:t>one </a:t>
            </a:r>
            <a:r>
              <a:rPr sz="2700" spc="-15" dirty="0">
                <a:latin typeface="Calibri" panose="020F0502020204030204"/>
                <a:cs typeface="Calibri" panose="020F0502020204030204"/>
              </a:rPr>
              <a:t>(Internet </a:t>
            </a:r>
            <a:r>
              <a:rPr sz="2700" spc="-5" dirty="0">
                <a:latin typeface="Calibri" panose="020F0502020204030204"/>
                <a:cs typeface="Calibri" panose="020F0502020204030204"/>
              </a:rPr>
              <a:t>Explorer) </a:t>
            </a:r>
            <a:r>
              <a:rPr sz="2700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spc="-10" dirty="0">
                <a:latin typeface="Calibri" panose="020F0502020204030204"/>
                <a:cs typeface="Calibri" panose="020F0502020204030204"/>
              </a:rPr>
              <a:t>require to </a:t>
            </a:r>
            <a:r>
              <a:rPr sz="2700" spc="-15" dirty="0">
                <a:latin typeface="Calibri" panose="020F0502020204030204"/>
                <a:cs typeface="Calibri" panose="020F0502020204030204"/>
              </a:rPr>
              <a:t>get </a:t>
            </a:r>
            <a:r>
              <a:rPr sz="2700" dirty="0">
                <a:latin typeface="Calibri" panose="020F0502020204030204"/>
                <a:cs typeface="Calibri" panose="020F0502020204030204"/>
              </a:rPr>
              <a:t>it </a:t>
            </a:r>
            <a:r>
              <a:rPr sz="2700" spc="5" dirty="0">
                <a:latin typeface="Calibri" panose="020F0502020204030204"/>
                <a:cs typeface="Calibri" panose="020F0502020204030204"/>
              </a:rPr>
              <a:t>as an </a:t>
            </a:r>
            <a:r>
              <a:rPr sz="2700" dirty="0">
                <a:latin typeface="Calibri" panose="020F0502020204030204"/>
                <a:cs typeface="Calibri" panose="020F0502020204030204"/>
              </a:rPr>
              <a:t>ActiveX object. Once </a:t>
            </a:r>
            <a:r>
              <a:rPr sz="2700" spc="-5" dirty="0">
                <a:latin typeface="Calibri" panose="020F0502020204030204"/>
                <a:cs typeface="Calibri" panose="020F0502020204030204"/>
              </a:rPr>
              <a:t>you </a:t>
            </a:r>
            <a:r>
              <a:rPr sz="2700" spc="-20" dirty="0">
                <a:latin typeface="Calibri" panose="020F0502020204030204"/>
                <a:cs typeface="Calibri" panose="020F0502020204030204"/>
              </a:rPr>
              <a:t>have </a:t>
            </a:r>
            <a:r>
              <a:rPr sz="2700" spc="5" dirty="0">
                <a:latin typeface="Calibri" panose="020F0502020204030204"/>
                <a:cs typeface="Calibri" panose="020F0502020204030204"/>
              </a:rPr>
              <a:t>the </a:t>
            </a:r>
            <a:r>
              <a:rPr sz="27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dirty="0">
                <a:latin typeface="Calibri" panose="020F0502020204030204"/>
                <a:cs typeface="Calibri" panose="020F0502020204030204"/>
              </a:rPr>
              <a:t>object,</a:t>
            </a:r>
            <a:r>
              <a:rPr sz="27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spc="-10" dirty="0">
                <a:latin typeface="Calibri" panose="020F0502020204030204"/>
                <a:cs typeface="Calibri" panose="020F0502020204030204"/>
              </a:rPr>
              <a:t>you're</a:t>
            </a:r>
            <a:r>
              <a:rPr sz="2700" spc="-70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spc="5" dirty="0">
                <a:latin typeface="Calibri" panose="020F0502020204030204"/>
                <a:cs typeface="Calibri" panose="020F0502020204030204"/>
              </a:rPr>
              <a:t>out</a:t>
            </a:r>
            <a:r>
              <a:rPr sz="27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spc="5" dirty="0">
                <a:latin typeface="Calibri" panose="020F0502020204030204"/>
                <a:cs typeface="Calibri" panose="020F0502020204030204"/>
              </a:rPr>
              <a:t>of</a:t>
            </a:r>
            <a:r>
              <a:rPr sz="27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spc="5" dirty="0">
                <a:latin typeface="Calibri" panose="020F0502020204030204"/>
                <a:cs typeface="Calibri" panose="020F0502020204030204"/>
              </a:rPr>
              <a:t>the</a:t>
            </a:r>
            <a:r>
              <a:rPr sz="27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spc="-5" dirty="0">
                <a:latin typeface="Calibri" panose="020F0502020204030204"/>
                <a:cs typeface="Calibri" panose="020F0502020204030204"/>
              </a:rPr>
              <a:t>realm</a:t>
            </a:r>
            <a:r>
              <a:rPr sz="27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spc="5" dirty="0">
                <a:latin typeface="Calibri" panose="020F0502020204030204"/>
                <a:cs typeface="Calibri" panose="020F0502020204030204"/>
              </a:rPr>
              <a:t>of</a:t>
            </a:r>
            <a:r>
              <a:rPr sz="27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spc="-10" dirty="0">
                <a:latin typeface="Calibri" panose="020F0502020204030204"/>
                <a:cs typeface="Calibri" panose="020F0502020204030204"/>
              </a:rPr>
              <a:t>browser</a:t>
            </a:r>
            <a:r>
              <a:rPr sz="27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spc="-15" dirty="0">
                <a:latin typeface="Calibri" panose="020F0502020204030204"/>
                <a:cs typeface="Calibri" panose="020F0502020204030204"/>
              </a:rPr>
              <a:t>differences.</a:t>
            </a:r>
            <a:endParaRPr sz="2700">
              <a:latin typeface="Calibri" panose="020F0502020204030204"/>
              <a:cs typeface="Calibri" panose="020F0502020204030204"/>
            </a:endParaRPr>
          </a:p>
          <a:p>
            <a:pPr marL="356870" marR="1503680" indent="-344805">
              <a:lnSpc>
                <a:spcPts val="2930"/>
              </a:lnSpc>
              <a:spcBef>
                <a:spcPts val="670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2700" spc="-10" dirty="0">
                <a:latin typeface="Calibri" panose="020F0502020204030204"/>
                <a:cs typeface="Calibri" panose="020F0502020204030204"/>
              </a:rPr>
              <a:t>AJAX </a:t>
            </a:r>
            <a:r>
              <a:rPr sz="2700" spc="-5" dirty="0">
                <a:latin typeface="Calibri" panose="020F0502020204030204"/>
                <a:cs typeface="Calibri" panose="020F0502020204030204"/>
              </a:rPr>
              <a:t>code </a:t>
            </a:r>
            <a:r>
              <a:rPr sz="2700" dirty="0">
                <a:latin typeface="Calibri" panose="020F0502020204030204"/>
                <a:cs typeface="Calibri" panose="020F0502020204030204"/>
              </a:rPr>
              <a:t>is </a:t>
            </a:r>
            <a:r>
              <a:rPr sz="2700" spc="-15" dirty="0">
                <a:latin typeface="Calibri" panose="020F0502020204030204"/>
                <a:cs typeface="Calibri" panose="020F0502020204030204"/>
              </a:rPr>
              <a:t>cross-browser </a:t>
            </a:r>
            <a:r>
              <a:rPr sz="2700" dirty="0">
                <a:latin typeface="Calibri" panose="020F0502020204030204"/>
                <a:cs typeface="Calibri" panose="020F0502020204030204"/>
              </a:rPr>
              <a:t>compatible when </a:t>
            </a:r>
            <a:r>
              <a:rPr sz="2700" spc="-5" dirty="0">
                <a:latin typeface="Calibri" panose="020F0502020204030204"/>
                <a:cs typeface="Calibri" panose="020F0502020204030204"/>
              </a:rPr>
              <a:t>you </a:t>
            </a:r>
            <a:r>
              <a:rPr sz="2700" spc="-600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spc="-5" dirty="0">
                <a:latin typeface="Calibri" panose="020F0502020204030204"/>
                <a:cs typeface="Calibri" panose="020F0502020204030204"/>
              </a:rPr>
              <a:t>use</a:t>
            </a:r>
            <a:r>
              <a:rPr sz="27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spc="-1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xmlHttpRequest</a:t>
            </a:r>
            <a:r>
              <a:rPr sz="2700" spc="-5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700" spc="-20" dirty="0">
                <a:latin typeface="Calibri" panose="020F0502020204030204"/>
                <a:cs typeface="Calibri" panose="020F0502020204030204"/>
              </a:rPr>
              <a:t>for</a:t>
            </a:r>
            <a:r>
              <a:rPr sz="27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spc="-20" dirty="0">
                <a:latin typeface="Calibri" panose="020F0502020204030204"/>
                <a:cs typeface="Calibri" panose="020F0502020204030204"/>
              </a:rPr>
              <a:t>different</a:t>
            </a:r>
            <a:r>
              <a:rPr sz="27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spc="-20" dirty="0">
                <a:latin typeface="Calibri" panose="020F0502020204030204"/>
                <a:cs typeface="Calibri" panose="020F0502020204030204"/>
              </a:rPr>
              <a:t>browsers</a:t>
            </a:r>
            <a:r>
              <a:rPr sz="2700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spc="-5" dirty="0">
                <a:latin typeface="Calibri" panose="020F0502020204030204"/>
                <a:cs typeface="Calibri" panose="020F0502020204030204"/>
              </a:rPr>
              <a:t>but</a:t>
            </a:r>
            <a:r>
              <a:rPr sz="27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spc="5" dirty="0">
                <a:latin typeface="Calibri" panose="020F0502020204030204"/>
                <a:cs typeface="Calibri" panose="020F0502020204030204"/>
              </a:rPr>
              <a:t>on</a:t>
            </a:r>
            <a:endParaRPr sz="2700">
              <a:latin typeface="Calibri" panose="020F0502020204030204"/>
              <a:cs typeface="Calibri" panose="020F0502020204030204"/>
            </a:endParaRPr>
          </a:p>
          <a:p>
            <a:pPr marL="356870">
              <a:lnSpc>
                <a:spcPts val="2860"/>
              </a:lnSpc>
            </a:pPr>
            <a:r>
              <a:rPr sz="2700" spc="-5" dirty="0">
                <a:latin typeface="Calibri" panose="020F0502020204030204"/>
                <a:cs typeface="Calibri" panose="020F0502020204030204"/>
              </a:rPr>
              <a:t>using</a:t>
            </a:r>
            <a:r>
              <a:rPr sz="27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spc="-15" dirty="0">
                <a:latin typeface="Calibri" panose="020F0502020204030204"/>
                <a:cs typeface="Calibri" panose="020F0502020204030204"/>
              </a:rPr>
              <a:t>Jquery.Ajax</a:t>
            </a:r>
            <a:r>
              <a:rPr sz="2700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dirty="0">
                <a:latin typeface="Calibri" panose="020F0502020204030204"/>
                <a:cs typeface="Calibri" panose="020F0502020204030204"/>
              </a:rPr>
              <a:t>it </a:t>
            </a:r>
            <a:r>
              <a:rPr sz="2700" spc="-10" dirty="0">
                <a:latin typeface="Calibri" panose="020F0502020204030204"/>
                <a:cs typeface="Calibri" panose="020F0502020204030204"/>
              </a:rPr>
              <a:t>creates</a:t>
            </a:r>
            <a:r>
              <a:rPr sz="2700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spc="5" dirty="0">
                <a:latin typeface="Calibri" panose="020F0502020204030204"/>
                <a:cs typeface="Calibri" panose="020F0502020204030204"/>
              </a:rPr>
              <a:t>some</a:t>
            </a:r>
            <a:r>
              <a:rPr sz="27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dirty="0">
                <a:latin typeface="Calibri" panose="020F0502020204030204"/>
                <a:cs typeface="Calibri" panose="020F0502020204030204"/>
              </a:rPr>
              <a:t>issue</a:t>
            </a:r>
            <a:r>
              <a:rPr sz="27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spc="5" dirty="0">
                <a:latin typeface="Calibri" panose="020F0502020204030204"/>
                <a:cs typeface="Calibri" panose="020F0502020204030204"/>
              </a:rPr>
              <a:t>in</a:t>
            </a:r>
            <a:r>
              <a:rPr sz="27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spc="-5" dirty="0">
                <a:latin typeface="Calibri" panose="020F0502020204030204"/>
                <a:cs typeface="Calibri" panose="020F0502020204030204"/>
              </a:rPr>
              <a:t>legacy</a:t>
            </a:r>
            <a:r>
              <a:rPr sz="2700" spc="-85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spc="-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IE</a:t>
            </a:r>
            <a:r>
              <a:rPr sz="2700" spc="-1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700" spc="-2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browsers.</a:t>
            </a:r>
            <a:endParaRPr sz="27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60526" y="0"/>
            <a:ext cx="7227570" cy="12465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10"/>
              </a:spcBef>
            </a:pPr>
            <a:r>
              <a:rPr spc="-15" dirty="0">
                <a:solidFill>
                  <a:srgbClr val="FF0000"/>
                </a:solidFill>
              </a:rPr>
              <a:t>AJAX</a:t>
            </a:r>
            <a:endParaRPr spc="-15" dirty="0">
              <a:solidFill>
                <a:srgbClr val="FF0000"/>
              </a:solidFill>
            </a:endParaRPr>
          </a:p>
          <a:p>
            <a:pPr algn="ctr">
              <a:lnSpc>
                <a:spcPct val="100000"/>
              </a:lnSpc>
            </a:pPr>
            <a:r>
              <a:rPr spc="-10" dirty="0">
                <a:solidFill>
                  <a:srgbClr val="FF0000"/>
                </a:solidFill>
              </a:rPr>
              <a:t>A</a:t>
            </a:r>
            <a:r>
              <a:rPr b="0" spc="-10" dirty="0">
                <a:latin typeface="Calibri" panose="020F0502020204030204"/>
                <a:cs typeface="Calibri" panose="020F0502020204030204"/>
              </a:rPr>
              <a:t>synchronous</a:t>
            </a:r>
            <a:r>
              <a:rPr b="0" spc="-75" dirty="0">
                <a:latin typeface="Calibri" panose="020F0502020204030204"/>
                <a:cs typeface="Calibri" panose="020F0502020204030204"/>
              </a:rPr>
              <a:t> </a:t>
            </a:r>
            <a:r>
              <a:rPr spc="-15" dirty="0">
                <a:solidFill>
                  <a:srgbClr val="FF0000"/>
                </a:solidFill>
              </a:rPr>
              <a:t>J</a:t>
            </a:r>
            <a:r>
              <a:rPr b="0" spc="-15" dirty="0">
                <a:latin typeface="Calibri" panose="020F0502020204030204"/>
                <a:cs typeface="Calibri" panose="020F0502020204030204"/>
              </a:rPr>
              <a:t>avaScript</a:t>
            </a:r>
            <a:r>
              <a:rPr b="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dirty="0">
                <a:solidFill>
                  <a:srgbClr val="FF0000"/>
                </a:solidFill>
              </a:rPr>
              <a:t>A</a:t>
            </a:r>
            <a:r>
              <a:rPr b="0" dirty="0">
                <a:latin typeface="Calibri" panose="020F0502020204030204"/>
                <a:cs typeface="Calibri" panose="020F0502020204030204"/>
              </a:rPr>
              <a:t>nd</a:t>
            </a:r>
            <a:r>
              <a:rPr b="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dirty="0">
                <a:solidFill>
                  <a:srgbClr val="FF0000"/>
                </a:solidFill>
              </a:rPr>
              <a:t>X</a:t>
            </a:r>
            <a:r>
              <a:rPr b="0" dirty="0">
                <a:latin typeface="Calibri" panose="020F0502020204030204"/>
                <a:cs typeface="Calibri" panose="020F0502020204030204"/>
              </a:rPr>
              <a:t>ML.</a:t>
            </a:r>
            <a:endParaRPr b="0" dirty="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4939" y="1264742"/>
            <a:ext cx="8712835" cy="5236210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356870" marR="66040" indent="-344805">
              <a:lnSpc>
                <a:spcPts val="2910"/>
              </a:lnSpc>
              <a:spcBef>
                <a:spcPts val="485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2700" spc="-10" dirty="0">
                <a:latin typeface="Calibri" panose="020F0502020204030204"/>
                <a:cs typeface="Calibri" panose="020F0502020204030204"/>
              </a:rPr>
              <a:t>AJAX</a:t>
            </a:r>
            <a:r>
              <a:rPr sz="2700" dirty="0">
                <a:latin typeface="Calibri" panose="020F0502020204030204"/>
                <a:cs typeface="Calibri" panose="020F0502020204030204"/>
              </a:rPr>
              <a:t> is </a:t>
            </a:r>
            <a:r>
              <a:rPr sz="2700" spc="5" dirty="0">
                <a:latin typeface="Calibri" panose="020F0502020204030204"/>
                <a:cs typeface="Calibri" panose="020F0502020204030204"/>
              </a:rPr>
              <a:t>not</a:t>
            </a:r>
            <a:r>
              <a:rPr sz="27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spc="5" dirty="0">
                <a:latin typeface="Calibri" panose="020F0502020204030204"/>
                <a:cs typeface="Calibri" panose="020F0502020204030204"/>
              </a:rPr>
              <a:t>a</a:t>
            </a:r>
            <a:r>
              <a:rPr sz="27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spc="-10" dirty="0">
                <a:latin typeface="Calibri" panose="020F0502020204030204"/>
                <a:cs typeface="Calibri" panose="020F0502020204030204"/>
              </a:rPr>
              <a:t>new</a:t>
            </a:r>
            <a:r>
              <a:rPr sz="27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spc="-10" dirty="0">
                <a:latin typeface="Calibri" panose="020F0502020204030204"/>
                <a:cs typeface="Calibri" panose="020F0502020204030204"/>
              </a:rPr>
              <a:t>programming</a:t>
            </a:r>
            <a:r>
              <a:rPr sz="27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spc="-5" dirty="0">
                <a:latin typeface="Calibri" panose="020F0502020204030204"/>
                <a:cs typeface="Calibri" panose="020F0502020204030204"/>
              </a:rPr>
              <a:t>language,</a:t>
            </a:r>
            <a:r>
              <a:rPr sz="27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dirty="0">
                <a:latin typeface="Calibri" panose="020F0502020204030204"/>
                <a:cs typeface="Calibri" panose="020F0502020204030204"/>
              </a:rPr>
              <a:t>but</a:t>
            </a:r>
            <a:r>
              <a:rPr sz="27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spc="5" dirty="0">
                <a:latin typeface="Calibri" panose="020F0502020204030204"/>
                <a:cs typeface="Calibri" panose="020F0502020204030204"/>
              </a:rPr>
              <a:t>a</a:t>
            </a:r>
            <a:r>
              <a:rPr sz="27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spc="-10" dirty="0">
                <a:latin typeface="Calibri" panose="020F0502020204030204"/>
                <a:cs typeface="Calibri" panose="020F0502020204030204"/>
              </a:rPr>
              <a:t>new </a:t>
            </a:r>
            <a:r>
              <a:rPr sz="2700" spc="-20" dirty="0">
                <a:latin typeface="Calibri" panose="020F0502020204030204"/>
                <a:cs typeface="Calibri" panose="020F0502020204030204"/>
              </a:rPr>
              <a:t>way</a:t>
            </a:r>
            <a:r>
              <a:rPr sz="27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spc="-10" dirty="0">
                <a:latin typeface="Calibri" panose="020F0502020204030204"/>
                <a:cs typeface="Calibri" panose="020F0502020204030204"/>
              </a:rPr>
              <a:t>to </a:t>
            </a:r>
            <a:r>
              <a:rPr sz="2700" spc="-595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dirty="0">
                <a:latin typeface="Calibri" panose="020F0502020204030204"/>
                <a:cs typeface="Calibri" panose="020F0502020204030204"/>
              </a:rPr>
              <a:t>use</a:t>
            </a:r>
            <a:r>
              <a:rPr sz="27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spc="-10" dirty="0">
                <a:latin typeface="Calibri" panose="020F0502020204030204"/>
                <a:cs typeface="Calibri" panose="020F0502020204030204"/>
              </a:rPr>
              <a:t>existing</a:t>
            </a:r>
            <a:r>
              <a:rPr sz="27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spc="-15" dirty="0">
                <a:latin typeface="Calibri" panose="020F0502020204030204"/>
                <a:cs typeface="Calibri" panose="020F0502020204030204"/>
              </a:rPr>
              <a:t>standards.</a:t>
            </a:r>
            <a:endParaRPr sz="2700">
              <a:latin typeface="Calibri" panose="020F0502020204030204"/>
              <a:cs typeface="Calibri" panose="020F0502020204030204"/>
            </a:endParaRPr>
          </a:p>
          <a:p>
            <a:pPr marL="356870" marR="76835" indent="-344805">
              <a:lnSpc>
                <a:spcPct val="90000"/>
              </a:lnSpc>
              <a:spcBef>
                <a:spcPts val="615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2700" spc="-10" dirty="0">
                <a:latin typeface="Calibri" panose="020F0502020204030204"/>
                <a:cs typeface="Calibri" panose="020F0502020204030204"/>
              </a:rPr>
              <a:t>AJAX </a:t>
            </a:r>
            <a:r>
              <a:rPr sz="2700" dirty="0">
                <a:latin typeface="Calibri" panose="020F0502020204030204"/>
                <a:cs typeface="Calibri" panose="020F0502020204030204"/>
              </a:rPr>
              <a:t>is </a:t>
            </a:r>
            <a:r>
              <a:rPr sz="2700" spc="5" dirty="0">
                <a:latin typeface="Calibri" panose="020F0502020204030204"/>
                <a:cs typeface="Calibri" panose="020F0502020204030204"/>
              </a:rPr>
              <a:t>the </a:t>
            </a:r>
            <a:r>
              <a:rPr sz="2700" spc="-5" dirty="0">
                <a:latin typeface="Calibri" panose="020F0502020204030204"/>
                <a:cs typeface="Calibri" panose="020F0502020204030204"/>
              </a:rPr>
              <a:t>art </a:t>
            </a:r>
            <a:r>
              <a:rPr sz="2700" spc="5" dirty="0">
                <a:latin typeface="Calibri" panose="020F0502020204030204"/>
                <a:cs typeface="Calibri" panose="020F0502020204030204"/>
              </a:rPr>
              <a:t>of </a:t>
            </a:r>
            <a:r>
              <a:rPr sz="2700" spc="-15" dirty="0">
                <a:latin typeface="Calibri" panose="020F0502020204030204"/>
                <a:cs typeface="Calibri" panose="020F0502020204030204"/>
              </a:rPr>
              <a:t>exchanging data </a:t>
            </a:r>
            <a:r>
              <a:rPr sz="2700" spc="5" dirty="0">
                <a:latin typeface="Calibri" panose="020F0502020204030204"/>
                <a:cs typeface="Calibri" panose="020F0502020204030204"/>
              </a:rPr>
              <a:t>with a </a:t>
            </a:r>
            <a:r>
              <a:rPr sz="2700" spc="-40" dirty="0">
                <a:latin typeface="Calibri" panose="020F0502020204030204"/>
                <a:cs typeface="Calibri" panose="020F0502020204030204"/>
              </a:rPr>
              <a:t>server, </a:t>
            </a:r>
            <a:r>
              <a:rPr sz="2700" dirty="0">
                <a:latin typeface="Calibri" panose="020F0502020204030204"/>
                <a:cs typeface="Calibri" panose="020F0502020204030204"/>
              </a:rPr>
              <a:t>and </a:t>
            </a:r>
            <a:r>
              <a:rPr sz="27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spc="-5" dirty="0">
                <a:latin typeface="Calibri" panose="020F0502020204030204"/>
                <a:cs typeface="Calibri" panose="020F0502020204030204"/>
              </a:rPr>
              <a:t>updating</a:t>
            </a:r>
            <a:r>
              <a:rPr sz="27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dirty="0">
                <a:latin typeface="Calibri" panose="020F0502020204030204"/>
                <a:cs typeface="Calibri" panose="020F0502020204030204"/>
              </a:rPr>
              <a:t>parts</a:t>
            </a:r>
            <a:r>
              <a:rPr sz="27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spc="5" dirty="0">
                <a:latin typeface="Calibri" panose="020F0502020204030204"/>
                <a:cs typeface="Calibri" panose="020F0502020204030204"/>
              </a:rPr>
              <a:t>of</a:t>
            </a:r>
            <a:r>
              <a:rPr sz="27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spc="5" dirty="0">
                <a:latin typeface="Calibri" panose="020F0502020204030204"/>
                <a:cs typeface="Calibri" panose="020F0502020204030204"/>
              </a:rPr>
              <a:t>a</a:t>
            </a:r>
            <a:r>
              <a:rPr sz="27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dirty="0">
                <a:latin typeface="Calibri" panose="020F0502020204030204"/>
                <a:cs typeface="Calibri" panose="020F0502020204030204"/>
              </a:rPr>
              <a:t>web</a:t>
            </a:r>
            <a:r>
              <a:rPr sz="27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spc="-10" dirty="0">
                <a:latin typeface="Calibri" panose="020F0502020204030204"/>
                <a:cs typeface="Calibri" panose="020F0502020204030204"/>
              </a:rPr>
              <a:t>page </a:t>
            </a:r>
            <a:r>
              <a:rPr sz="2700" dirty="0">
                <a:latin typeface="Calibri" panose="020F0502020204030204"/>
                <a:cs typeface="Calibri" panose="020F0502020204030204"/>
              </a:rPr>
              <a:t>-</a:t>
            </a:r>
            <a:r>
              <a:rPr sz="27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spc="5" dirty="0">
                <a:latin typeface="Calibri" panose="020F0502020204030204"/>
                <a:cs typeface="Calibri" panose="020F0502020204030204"/>
              </a:rPr>
              <a:t>without</a:t>
            </a:r>
            <a:r>
              <a:rPr sz="2700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dirty="0">
                <a:latin typeface="Calibri" panose="020F0502020204030204"/>
                <a:cs typeface="Calibri" panose="020F0502020204030204"/>
              </a:rPr>
              <a:t>reloading</a:t>
            </a:r>
            <a:r>
              <a:rPr sz="27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spc="5" dirty="0">
                <a:latin typeface="Calibri" panose="020F0502020204030204"/>
                <a:cs typeface="Calibri" panose="020F0502020204030204"/>
              </a:rPr>
              <a:t>the</a:t>
            </a:r>
            <a:r>
              <a:rPr sz="27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spc="5" dirty="0">
                <a:latin typeface="Calibri" panose="020F0502020204030204"/>
                <a:cs typeface="Calibri" panose="020F0502020204030204"/>
              </a:rPr>
              <a:t>whole </a:t>
            </a:r>
            <a:r>
              <a:rPr sz="2700" spc="-600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spc="-5" dirty="0">
                <a:latin typeface="Calibri" panose="020F0502020204030204"/>
                <a:cs typeface="Calibri" panose="020F0502020204030204"/>
              </a:rPr>
              <a:t>page.</a:t>
            </a:r>
            <a:endParaRPr sz="2700">
              <a:latin typeface="Calibri" panose="020F0502020204030204"/>
              <a:cs typeface="Calibri" panose="020F0502020204030204"/>
            </a:endParaRPr>
          </a:p>
          <a:p>
            <a:pPr marL="356870" indent="-344805">
              <a:lnSpc>
                <a:spcPct val="100000"/>
              </a:lnSpc>
              <a:spcBef>
                <a:spcPts val="315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2700" spc="-10" dirty="0">
                <a:latin typeface="Calibri" panose="020F0502020204030204"/>
                <a:cs typeface="Calibri" panose="020F0502020204030204"/>
              </a:rPr>
              <a:t>AJAX</a:t>
            </a:r>
            <a:r>
              <a:rPr sz="27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spc="-10" dirty="0">
                <a:latin typeface="Calibri" panose="020F0502020204030204"/>
                <a:cs typeface="Calibri" panose="020F0502020204030204"/>
              </a:rPr>
              <a:t>just</a:t>
            </a:r>
            <a:r>
              <a:rPr sz="27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dirty="0">
                <a:latin typeface="Calibri" panose="020F0502020204030204"/>
                <a:cs typeface="Calibri" panose="020F0502020204030204"/>
              </a:rPr>
              <a:t>uses</a:t>
            </a:r>
            <a:r>
              <a:rPr sz="2700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spc="5" dirty="0">
                <a:latin typeface="Calibri" panose="020F0502020204030204"/>
                <a:cs typeface="Calibri" panose="020F0502020204030204"/>
              </a:rPr>
              <a:t>a</a:t>
            </a:r>
            <a:r>
              <a:rPr sz="27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dirty="0">
                <a:latin typeface="Calibri" panose="020F0502020204030204"/>
                <a:cs typeface="Calibri" panose="020F0502020204030204"/>
              </a:rPr>
              <a:t>combination</a:t>
            </a:r>
            <a:r>
              <a:rPr sz="2700" spc="-105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dirty="0">
                <a:latin typeface="Calibri" panose="020F0502020204030204"/>
                <a:cs typeface="Calibri" panose="020F0502020204030204"/>
              </a:rPr>
              <a:t>of:</a:t>
            </a:r>
            <a:endParaRPr sz="2700">
              <a:latin typeface="Calibri" panose="020F0502020204030204"/>
              <a:cs typeface="Calibri" panose="020F0502020204030204"/>
            </a:endParaRPr>
          </a:p>
          <a:p>
            <a:pPr marL="756285" lvl="1" indent="-287020">
              <a:lnSpc>
                <a:spcPts val="2735"/>
              </a:lnSpc>
              <a:spcBef>
                <a:spcPts val="325"/>
              </a:spcBef>
              <a:buFont typeface="Arial MT"/>
              <a:buChar char="–"/>
              <a:tabLst>
                <a:tab pos="756920" algn="l"/>
              </a:tabLst>
            </a:pPr>
            <a:r>
              <a:rPr sz="2400" dirty="0">
                <a:latin typeface="Calibri" panose="020F0502020204030204"/>
                <a:cs typeface="Calibri" panose="020F0502020204030204"/>
              </a:rPr>
              <a:t>A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browser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built-in</a:t>
            </a:r>
            <a:r>
              <a:rPr sz="24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XMLHttpRequest</a:t>
            </a:r>
            <a:r>
              <a:rPr sz="2400" spc="-3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object</a:t>
            </a:r>
            <a:r>
              <a:rPr sz="2400" spc="-2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(to</a:t>
            </a:r>
            <a:r>
              <a:rPr sz="24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request</a:t>
            </a:r>
            <a:r>
              <a:rPr sz="24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data</a:t>
            </a:r>
            <a:r>
              <a:rPr sz="24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from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756285">
              <a:lnSpc>
                <a:spcPts val="2735"/>
              </a:lnSpc>
            </a:pPr>
            <a:r>
              <a:rPr sz="2400" dirty="0">
                <a:latin typeface="Calibri" panose="020F0502020204030204"/>
                <a:cs typeface="Calibri" panose="020F0502020204030204"/>
              </a:rPr>
              <a:t>a</a:t>
            </a:r>
            <a:r>
              <a:rPr sz="24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web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server)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756285" lvl="1" indent="-287020">
              <a:lnSpc>
                <a:spcPct val="100000"/>
              </a:lnSpc>
              <a:spcBef>
                <a:spcPts val="290"/>
              </a:spcBef>
              <a:buFont typeface="Arial MT"/>
              <a:buChar char="–"/>
              <a:tabLst>
                <a:tab pos="756920" algn="l"/>
              </a:tabLst>
            </a:pPr>
            <a:r>
              <a:rPr sz="2400" spc="-1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JavaScript</a:t>
            </a:r>
            <a:r>
              <a:rPr sz="2400" spc="-2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and</a:t>
            </a:r>
            <a:r>
              <a:rPr sz="24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HTML DOM</a:t>
            </a:r>
            <a:r>
              <a:rPr sz="2400" spc="-2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(to</a:t>
            </a:r>
            <a:r>
              <a:rPr sz="24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display</a:t>
            </a:r>
            <a:r>
              <a:rPr sz="24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or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use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the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data)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356870" marR="483235" indent="-344805">
              <a:lnSpc>
                <a:spcPts val="2900"/>
              </a:lnSpc>
              <a:spcBef>
                <a:spcPts val="680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2700" spc="-10" dirty="0">
                <a:latin typeface="Calibri" panose="020F0502020204030204"/>
                <a:cs typeface="Calibri" panose="020F0502020204030204"/>
              </a:rPr>
              <a:t>AJAX </a:t>
            </a:r>
            <a:r>
              <a:rPr sz="2700" dirty="0">
                <a:latin typeface="Calibri" panose="020F0502020204030204"/>
                <a:cs typeface="Calibri" panose="020F0502020204030204"/>
              </a:rPr>
              <a:t>allows</a:t>
            </a:r>
            <a:r>
              <a:rPr sz="27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dirty="0">
                <a:latin typeface="Calibri" panose="020F0502020204030204"/>
                <a:cs typeface="Calibri" panose="020F0502020204030204"/>
              </a:rPr>
              <a:t>web</a:t>
            </a:r>
            <a:r>
              <a:rPr sz="27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spc="-5" dirty="0">
                <a:latin typeface="Calibri" panose="020F0502020204030204"/>
                <a:cs typeface="Calibri" panose="020F0502020204030204"/>
              </a:rPr>
              <a:t>pages</a:t>
            </a:r>
            <a:r>
              <a:rPr sz="27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spc="-10" dirty="0">
                <a:latin typeface="Calibri" panose="020F0502020204030204"/>
                <a:cs typeface="Calibri" panose="020F0502020204030204"/>
              </a:rPr>
              <a:t>to</a:t>
            </a:r>
            <a:r>
              <a:rPr sz="27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dirty="0">
                <a:latin typeface="Calibri" panose="020F0502020204030204"/>
                <a:cs typeface="Calibri" panose="020F0502020204030204"/>
              </a:rPr>
              <a:t>be</a:t>
            </a:r>
            <a:r>
              <a:rPr sz="27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spc="-10" dirty="0">
                <a:latin typeface="Calibri" panose="020F0502020204030204"/>
                <a:cs typeface="Calibri" panose="020F0502020204030204"/>
              </a:rPr>
              <a:t>updated</a:t>
            </a:r>
            <a:r>
              <a:rPr sz="27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spc="-1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asynchronously</a:t>
            </a:r>
            <a:r>
              <a:rPr sz="2700" spc="-6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700" spc="-15" dirty="0">
                <a:latin typeface="Calibri" panose="020F0502020204030204"/>
                <a:cs typeface="Calibri" panose="020F0502020204030204"/>
              </a:rPr>
              <a:t>by </a:t>
            </a:r>
            <a:r>
              <a:rPr sz="2700" spc="-595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spc="-15" dirty="0">
                <a:latin typeface="Calibri" panose="020F0502020204030204"/>
                <a:cs typeface="Calibri" panose="020F0502020204030204"/>
              </a:rPr>
              <a:t>exchanging </a:t>
            </a:r>
            <a:r>
              <a:rPr sz="2700" spc="-10" dirty="0">
                <a:latin typeface="Calibri" panose="020F0502020204030204"/>
                <a:cs typeface="Calibri" panose="020F0502020204030204"/>
              </a:rPr>
              <a:t>data</a:t>
            </a:r>
            <a:r>
              <a:rPr sz="27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spc="5" dirty="0">
                <a:latin typeface="Calibri" panose="020F0502020204030204"/>
                <a:cs typeface="Calibri" panose="020F0502020204030204"/>
              </a:rPr>
              <a:t>with</a:t>
            </a:r>
            <a:r>
              <a:rPr sz="27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spc="5" dirty="0">
                <a:latin typeface="Calibri" panose="020F0502020204030204"/>
                <a:cs typeface="Calibri" panose="020F0502020204030204"/>
              </a:rPr>
              <a:t>a</a:t>
            </a:r>
            <a:r>
              <a:rPr sz="27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dirty="0">
                <a:latin typeface="Calibri" panose="020F0502020204030204"/>
                <a:cs typeface="Calibri" panose="020F0502020204030204"/>
              </a:rPr>
              <a:t>web</a:t>
            </a:r>
            <a:r>
              <a:rPr sz="27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spc="-5" dirty="0">
                <a:latin typeface="Calibri" panose="020F0502020204030204"/>
                <a:cs typeface="Calibri" panose="020F0502020204030204"/>
              </a:rPr>
              <a:t>server</a:t>
            </a:r>
            <a:r>
              <a:rPr sz="27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dirty="0">
                <a:latin typeface="Calibri" panose="020F0502020204030204"/>
                <a:cs typeface="Calibri" panose="020F0502020204030204"/>
              </a:rPr>
              <a:t>behind</a:t>
            </a:r>
            <a:r>
              <a:rPr sz="27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spc="5" dirty="0">
                <a:latin typeface="Calibri" panose="020F0502020204030204"/>
                <a:cs typeface="Calibri" panose="020F0502020204030204"/>
              </a:rPr>
              <a:t>the</a:t>
            </a:r>
            <a:r>
              <a:rPr sz="27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spc="-5" dirty="0">
                <a:latin typeface="Calibri" panose="020F0502020204030204"/>
                <a:cs typeface="Calibri" panose="020F0502020204030204"/>
              </a:rPr>
              <a:t>scenes.</a:t>
            </a:r>
            <a:endParaRPr sz="2700">
              <a:latin typeface="Calibri" panose="020F0502020204030204"/>
              <a:cs typeface="Calibri" panose="020F0502020204030204"/>
            </a:endParaRPr>
          </a:p>
          <a:p>
            <a:pPr marL="356870" marR="39370" indent="-344805">
              <a:lnSpc>
                <a:spcPts val="2910"/>
              </a:lnSpc>
              <a:spcBef>
                <a:spcPts val="675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2700" dirty="0">
                <a:latin typeface="Calibri" panose="020F0502020204030204"/>
                <a:cs typeface="Calibri" panose="020F0502020204030204"/>
              </a:rPr>
              <a:t>This</a:t>
            </a:r>
            <a:r>
              <a:rPr sz="27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dirty="0">
                <a:latin typeface="Calibri" panose="020F0502020204030204"/>
                <a:cs typeface="Calibri" panose="020F0502020204030204"/>
              </a:rPr>
              <a:t>means</a:t>
            </a:r>
            <a:r>
              <a:rPr sz="27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spc="-5" dirty="0">
                <a:latin typeface="Calibri" panose="020F0502020204030204"/>
                <a:cs typeface="Calibri" panose="020F0502020204030204"/>
              </a:rPr>
              <a:t>that</a:t>
            </a:r>
            <a:r>
              <a:rPr sz="27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dirty="0">
                <a:latin typeface="Calibri" panose="020F0502020204030204"/>
                <a:cs typeface="Calibri" panose="020F0502020204030204"/>
              </a:rPr>
              <a:t>it</a:t>
            </a:r>
            <a:r>
              <a:rPr sz="27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dirty="0">
                <a:latin typeface="Calibri" panose="020F0502020204030204"/>
                <a:cs typeface="Calibri" panose="020F0502020204030204"/>
              </a:rPr>
              <a:t>is</a:t>
            </a:r>
            <a:r>
              <a:rPr sz="27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dirty="0">
                <a:latin typeface="Calibri" panose="020F0502020204030204"/>
                <a:cs typeface="Calibri" panose="020F0502020204030204"/>
              </a:rPr>
              <a:t>possible</a:t>
            </a:r>
            <a:r>
              <a:rPr sz="27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spc="-10" dirty="0">
                <a:latin typeface="Calibri" panose="020F0502020204030204"/>
                <a:cs typeface="Calibri" panose="020F0502020204030204"/>
              </a:rPr>
              <a:t>to</a:t>
            </a:r>
            <a:r>
              <a:rPr sz="27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spc="-10" dirty="0">
                <a:latin typeface="Calibri" panose="020F0502020204030204"/>
                <a:cs typeface="Calibri" panose="020F0502020204030204"/>
              </a:rPr>
              <a:t>update</a:t>
            </a:r>
            <a:r>
              <a:rPr sz="27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dirty="0">
                <a:latin typeface="Calibri" panose="020F0502020204030204"/>
                <a:cs typeface="Calibri" panose="020F0502020204030204"/>
              </a:rPr>
              <a:t>parts</a:t>
            </a:r>
            <a:r>
              <a:rPr sz="27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spc="5" dirty="0">
                <a:latin typeface="Calibri" panose="020F0502020204030204"/>
                <a:cs typeface="Calibri" panose="020F0502020204030204"/>
              </a:rPr>
              <a:t>of</a:t>
            </a:r>
            <a:r>
              <a:rPr sz="27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spc="5" dirty="0">
                <a:latin typeface="Calibri" panose="020F0502020204030204"/>
                <a:cs typeface="Calibri" panose="020F0502020204030204"/>
              </a:rPr>
              <a:t>a</a:t>
            </a:r>
            <a:r>
              <a:rPr sz="2700" dirty="0">
                <a:latin typeface="Calibri" panose="020F0502020204030204"/>
                <a:cs typeface="Calibri" panose="020F0502020204030204"/>
              </a:rPr>
              <a:t> web</a:t>
            </a:r>
            <a:r>
              <a:rPr sz="27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spc="-5" dirty="0">
                <a:latin typeface="Calibri" panose="020F0502020204030204"/>
                <a:cs typeface="Calibri" panose="020F0502020204030204"/>
              </a:rPr>
              <a:t>page, </a:t>
            </a:r>
            <a:r>
              <a:rPr sz="2700" spc="-595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without</a:t>
            </a:r>
            <a:r>
              <a:rPr sz="2700" spc="-7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700" spc="-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reloading</a:t>
            </a:r>
            <a:r>
              <a:rPr sz="2700" spc="-3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700" spc="5" dirty="0">
                <a:latin typeface="Calibri" panose="020F0502020204030204"/>
                <a:cs typeface="Calibri" panose="020F0502020204030204"/>
              </a:rPr>
              <a:t>the</a:t>
            </a:r>
            <a:r>
              <a:rPr sz="27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spc="5" dirty="0">
                <a:latin typeface="Calibri" panose="020F0502020204030204"/>
                <a:cs typeface="Calibri" panose="020F0502020204030204"/>
              </a:rPr>
              <a:t>whole</a:t>
            </a:r>
            <a:r>
              <a:rPr sz="27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spc="-5" dirty="0">
                <a:latin typeface="Calibri" panose="020F0502020204030204"/>
                <a:cs typeface="Calibri" panose="020F0502020204030204"/>
              </a:rPr>
              <a:t>page.</a:t>
            </a:r>
            <a:endParaRPr sz="27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1140" y="541985"/>
            <a:ext cx="7692390" cy="344233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dirty="0">
                <a:latin typeface="Calibri" panose="020F0502020204030204"/>
                <a:cs typeface="Calibri" panose="020F0502020204030204"/>
              </a:rPr>
              <a:t>if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 (window.XMLHttpRequest)</a:t>
            </a:r>
            <a:endParaRPr sz="2800">
              <a:latin typeface="Calibri" panose="020F0502020204030204"/>
              <a:cs typeface="Calibri" panose="020F0502020204030204"/>
            </a:endParaRPr>
          </a:p>
          <a:p>
            <a:pPr marL="173990" marR="645160">
              <a:lnSpc>
                <a:spcPct val="100000"/>
              </a:lnSpc>
            </a:pPr>
            <a:r>
              <a:rPr sz="2800" dirty="0">
                <a:latin typeface="Calibri" panose="020F0502020204030204"/>
                <a:cs typeface="Calibri" panose="020F0502020204030204"/>
              </a:rPr>
              <a:t>{//</a:t>
            </a:r>
            <a:r>
              <a:rPr sz="28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code</a:t>
            </a:r>
            <a:r>
              <a:rPr sz="28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for</a:t>
            </a:r>
            <a:r>
              <a:rPr sz="28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IE7+,</a:t>
            </a:r>
            <a:r>
              <a:rPr sz="2800" spc="3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20" dirty="0">
                <a:latin typeface="Calibri" panose="020F0502020204030204"/>
                <a:cs typeface="Calibri" panose="020F0502020204030204"/>
              </a:rPr>
              <a:t>Firefox,</a:t>
            </a:r>
            <a:r>
              <a:rPr sz="2800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Chrome,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Opera,</a:t>
            </a:r>
            <a:r>
              <a:rPr sz="28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Safari </a:t>
            </a:r>
            <a:r>
              <a:rPr sz="2800" spc="-62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xmlhttp=new</a:t>
            </a:r>
            <a:r>
              <a:rPr sz="2800" spc="4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XMLHttpRequest();</a:t>
            </a:r>
            <a:endParaRPr sz="2800">
              <a:latin typeface="Calibri" panose="020F0502020204030204"/>
              <a:cs typeface="Calibri" panose="020F0502020204030204"/>
            </a:endParaRPr>
          </a:p>
          <a:p>
            <a:pPr marL="173990">
              <a:lnSpc>
                <a:spcPct val="100000"/>
              </a:lnSpc>
              <a:spcBef>
                <a:spcPts val="5"/>
              </a:spcBef>
            </a:pPr>
            <a:r>
              <a:rPr sz="2800" dirty="0">
                <a:latin typeface="Calibri" panose="020F0502020204030204"/>
                <a:cs typeface="Calibri" panose="020F0502020204030204"/>
              </a:rPr>
              <a:t>}</a:t>
            </a:r>
            <a:endParaRPr sz="28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ct val="100000"/>
              </a:lnSpc>
            </a:pPr>
            <a:r>
              <a:rPr sz="2800" dirty="0">
                <a:latin typeface="Calibri" panose="020F0502020204030204"/>
                <a:cs typeface="Calibri" panose="020F0502020204030204"/>
              </a:rPr>
              <a:t>else</a:t>
            </a:r>
            <a:endParaRPr sz="2800">
              <a:latin typeface="Calibri" panose="020F0502020204030204"/>
              <a:cs typeface="Calibri" panose="020F0502020204030204"/>
            </a:endParaRPr>
          </a:p>
          <a:p>
            <a:pPr marL="173990">
              <a:lnSpc>
                <a:spcPct val="100000"/>
              </a:lnSpc>
              <a:spcBef>
                <a:spcPts val="5"/>
              </a:spcBef>
            </a:pPr>
            <a:r>
              <a:rPr sz="2800" dirty="0">
                <a:latin typeface="Calibri" panose="020F0502020204030204"/>
                <a:cs typeface="Calibri" panose="020F0502020204030204"/>
              </a:rPr>
              <a:t>{//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 code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for</a:t>
            </a:r>
            <a:r>
              <a:rPr sz="2800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IE6, IE5</a:t>
            </a:r>
            <a:endParaRPr sz="2800">
              <a:latin typeface="Calibri" panose="020F0502020204030204"/>
              <a:cs typeface="Calibri" panose="020F0502020204030204"/>
            </a:endParaRPr>
          </a:p>
          <a:p>
            <a:pPr marL="173990">
              <a:lnSpc>
                <a:spcPct val="100000"/>
              </a:lnSpc>
            </a:pPr>
            <a:r>
              <a:rPr sz="2800" spc="-15" dirty="0">
                <a:latin typeface="Calibri" panose="020F0502020204030204"/>
                <a:cs typeface="Calibri" panose="020F0502020204030204"/>
              </a:rPr>
              <a:t>xmlhttp=new</a:t>
            </a:r>
            <a:r>
              <a:rPr sz="2800" spc="4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ActiveXObject("Microsoft.XMLHTTP");</a:t>
            </a:r>
            <a:endParaRPr sz="2800">
              <a:latin typeface="Calibri" panose="020F0502020204030204"/>
              <a:cs typeface="Calibri" panose="020F0502020204030204"/>
            </a:endParaRPr>
          </a:p>
          <a:p>
            <a:pPr marL="173990">
              <a:lnSpc>
                <a:spcPct val="100000"/>
              </a:lnSpc>
            </a:pPr>
            <a:r>
              <a:rPr sz="2800" dirty="0">
                <a:latin typeface="Calibri" panose="020F0502020204030204"/>
                <a:cs typeface="Calibri" panose="020F0502020204030204"/>
              </a:rPr>
              <a:t>}</a:t>
            </a:r>
            <a:endParaRPr sz="28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90"/>
              </a:spcBef>
            </a:pPr>
            <a:r>
              <a:rPr spc="-65" dirty="0"/>
              <a:t>Web</a:t>
            </a:r>
            <a:r>
              <a:rPr spc="-45" dirty="0"/>
              <a:t> </a:t>
            </a:r>
            <a:r>
              <a:rPr dirty="0"/>
              <a:t>Services</a:t>
            </a:r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3893946" y="3896995"/>
            <a:ext cx="1362075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200" spc="-5" dirty="0">
                <a:solidFill>
                  <a:srgbClr val="888888"/>
                </a:solidFill>
                <a:latin typeface="Calibri" panose="020F0502020204030204"/>
                <a:cs typeface="Calibri" panose="020F0502020204030204"/>
              </a:rPr>
              <a:t>UNIT</a:t>
            </a:r>
            <a:r>
              <a:rPr sz="3200" spc="-15" dirty="0">
                <a:solidFill>
                  <a:srgbClr val="888888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3200" spc="-5" dirty="0">
                <a:solidFill>
                  <a:srgbClr val="888888"/>
                </a:solidFill>
                <a:latin typeface="Calibri" panose="020F0502020204030204"/>
                <a:cs typeface="Calibri" panose="020F0502020204030204"/>
              </a:rPr>
              <a:t>-</a:t>
            </a:r>
            <a:r>
              <a:rPr sz="3200" spc="-70" dirty="0">
                <a:solidFill>
                  <a:srgbClr val="888888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3200" spc="-5" dirty="0">
                <a:solidFill>
                  <a:srgbClr val="888888"/>
                </a:solidFill>
                <a:latin typeface="Calibri" panose="020F0502020204030204"/>
                <a:cs typeface="Calibri" panose="020F0502020204030204"/>
              </a:rPr>
              <a:t>5</a:t>
            </a:r>
            <a:endParaRPr sz="32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6034" y="465200"/>
            <a:ext cx="1473835" cy="6953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400" b="0" spc="-15" dirty="0">
                <a:latin typeface="Calibri" panose="020F0502020204030204"/>
                <a:cs typeface="Calibri" panose="020F0502020204030204"/>
              </a:rPr>
              <a:t>Syllabi</a:t>
            </a:r>
            <a:endParaRPr sz="4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6244" y="1457325"/>
            <a:ext cx="7941309" cy="35369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56870" marR="686435" indent="-344805">
              <a:lnSpc>
                <a:spcPct val="100000"/>
              </a:lnSpc>
              <a:spcBef>
                <a:spcPts val="90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3200" spc="-10" dirty="0">
                <a:latin typeface="Calibri" panose="020F0502020204030204"/>
                <a:cs typeface="Calibri" panose="020F0502020204030204"/>
              </a:rPr>
              <a:t>AJAX:</a:t>
            </a:r>
            <a:r>
              <a:rPr sz="3200" spc="3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0" dirty="0">
                <a:latin typeface="Calibri" panose="020F0502020204030204"/>
                <a:cs typeface="Calibri" panose="020F0502020204030204"/>
              </a:rPr>
              <a:t>Ajax Client</a:t>
            </a:r>
            <a:r>
              <a:rPr sz="32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5" dirty="0">
                <a:latin typeface="Calibri" panose="020F0502020204030204"/>
                <a:cs typeface="Calibri" panose="020F0502020204030204"/>
              </a:rPr>
              <a:t>Server</a:t>
            </a:r>
            <a:r>
              <a:rPr sz="3200" spc="3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5" dirty="0">
                <a:latin typeface="Calibri" panose="020F0502020204030204"/>
                <a:cs typeface="Calibri" panose="020F0502020204030204"/>
              </a:rPr>
              <a:t>Architecture-XML </a:t>
            </a:r>
            <a:r>
              <a:rPr sz="3200" spc="-70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5" dirty="0">
                <a:latin typeface="Calibri" panose="020F0502020204030204"/>
                <a:cs typeface="Calibri" panose="020F0502020204030204"/>
              </a:rPr>
              <a:t>Http</a:t>
            </a:r>
            <a:r>
              <a:rPr sz="32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20" dirty="0">
                <a:latin typeface="Calibri" panose="020F0502020204030204"/>
                <a:cs typeface="Calibri" panose="020F0502020204030204"/>
              </a:rPr>
              <a:t>Request</a:t>
            </a:r>
            <a:r>
              <a:rPr sz="32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Object-Call</a:t>
            </a:r>
            <a:r>
              <a:rPr sz="3200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Back</a:t>
            </a:r>
            <a:r>
              <a:rPr sz="3200" spc="-10" dirty="0">
                <a:latin typeface="Calibri" panose="020F0502020204030204"/>
                <a:cs typeface="Calibri" panose="020F0502020204030204"/>
              </a:rPr>
              <a:t> Methods;</a:t>
            </a:r>
            <a:endParaRPr sz="3200">
              <a:latin typeface="Calibri" panose="020F0502020204030204"/>
              <a:cs typeface="Calibri" panose="020F0502020204030204"/>
            </a:endParaRPr>
          </a:p>
          <a:p>
            <a:pPr marL="356870" marR="5080" indent="-344805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3200" spc="-50" dirty="0">
                <a:latin typeface="Calibri" panose="020F0502020204030204"/>
                <a:cs typeface="Calibri" panose="020F0502020204030204"/>
              </a:rPr>
              <a:t>Web</a:t>
            </a:r>
            <a:r>
              <a:rPr sz="3200" spc="4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0" dirty="0">
                <a:latin typeface="Calibri" panose="020F0502020204030204"/>
                <a:cs typeface="Calibri" panose="020F0502020204030204"/>
              </a:rPr>
              <a:t>Services:</a:t>
            </a:r>
            <a:r>
              <a:rPr sz="3200" spc="4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0" dirty="0">
                <a:latin typeface="Calibri" panose="020F0502020204030204"/>
                <a:cs typeface="Calibri" panose="020F0502020204030204"/>
              </a:rPr>
              <a:t>Introduction-</a:t>
            </a:r>
            <a:r>
              <a:rPr sz="3200" spc="3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30" dirty="0">
                <a:latin typeface="Calibri" panose="020F0502020204030204"/>
                <a:cs typeface="Calibri" panose="020F0502020204030204"/>
              </a:rPr>
              <a:t>Java</a:t>
            </a:r>
            <a:r>
              <a:rPr sz="3200" spc="3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5" dirty="0">
                <a:latin typeface="Calibri" panose="020F0502020204030204"/>
                <a:cs typeface="Calibri" panose="020F0502020204030204"/>
              </a:rPr>
              <a:t>web</a:t>
            </a:r>
            <a:r>
              <a:rPr sz="3200" spc="3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services </a:t>
            </a:r>
            <a:r>
              <a:rPr sz="3200" spc="-71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Basics</a:t>
            </a:r>
            <a:r>
              <a:rPr sz="32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–</a:t>
            </a:r>
            <a:r>
              <a:rPr sz="32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0" dirty="0">
                <a:latin typeface="Calibri" panose="020F0502020204030204"/>
                <a:cs typeface="Calibri" panose="020F0502020204030204"/>
              </a:rPr>
              <a:t>Creating,</a:t>
            </a:r>
            <a:r>
              <a:rPr sz="32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dirty="0">
                <a:latin typeface="Calibri" panose="020F0502020204030204"/>
                <a:cs typeface="Calibri" panose="020F0502020204030204"/>
              </a:rPr>
              <a:t>Publishing, </a:t>
            </a:r>
            <a:r>
              <a:rPr sz="3200" spc="-55" dirty="0">
                <a:latin typeface="Calibri" panose="020F0502020204030204"/>
                <a:cs typeface="Calibri" panose="020F0502020204030204"/>
              </a:rPr>
              <a:t>Testing</a:t>
            </a:r>
            <a:r>
              <a:rPr sz="3200" spc="3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and </a:t>
            </a:r>
            <a:r>
              <a:rPr sz="320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Describing</a:t>
            </a:r>
            <a:r>
              <a:rPr sz="3200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a</a:t>
            </a:r>
            <a:r>
              <a:rPr sz="3200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50" dirty="0">
                <a:latin typeface="Calibri" panose="020F0502020204030204"/>
                <a:cs typeface="Calibri" panose="020F0502020204030204"/>
              </a:rPr>
              <a:t>Web</a:t>
            </a:r>
            <a:r>
              <a:rPr sz="32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0" dirty="0">
                <a:latin typeface="Calibri" panose="020F0502020204030204"/>
                <a:cs typeface="Calibri" panose="020F0502020204030204"/>
              </a:rPr>
              <a:t>services</a:t>
            </a:r>
            <a:r>
              <a:rPr sz="3200" spc="3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0" dirty="0">
                <a:latin typeface="Calibri" panose="020F0502020204030204"/>
                <a:cs typeface="Calibri" panose="020F0502020204030204"/>
              </a:rPr>
              <a:t>(WSDL)-Consuming </a:t>
            </a:r>
            <a:r>
              <a:rPr sz="3200" spc="-71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a </a:t>
            </a:r>
            <a:r>
              <a:rPr sz="3200" spc="-15" dirty="0">
                <a:latin typeface="Calibri" panose="020F0502020204030204"/>
                <a:cs typeface="Calibri" panose="020F0502020204030204"/>
              </a:rPr>
              <a:t>web</a:t>
            </a:r>
            <a:r>
              <a:rPr sz="32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0" dirty="0">
                <a:latin typeface="Calibri" panose="020F0502020204030204"/>
                <a:cs typeface="Calibri" panose="020F0502020204030204"/>
              </a:rPr>
              <a:t>service,</a:t>
            </a:r>
            <a:r>
              <a:rPr sz="3200" spc="3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5" dirty="0">
                <a:latin typeface="Calibri" panose="020F0502020204030204"/>
                <a:cs typeface="Calibri" panose="020F0502020204030204"/>
              </a:rPr>
              <a:t>Database</a:t>
            </a:r>
            <a:r>
              <a:rPr sz="3200" spc="2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5" dirty="0">
                <a:latin typeface="Calibri" panose="020F0502020204030204"/>
                <a:cs typeface="Calibri" panose="020F0502020204030204"/>
              </a:rPr>
              <a:t>Driven</a:t>
            </a:r>
            <a:r>
              <a:rPr sz="32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5" dirty="0">
                <a:latin typeface="Calibri" panose="020F0502020204030204"/>
                <a:cs typeface="Calibri" panose="020F0502020204030204"/>
              </a:rPr>
              <a:t>web</a:t>
            </a:r>
            <a:r>
              <a:rPr sz="32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service </a:t>
            </a:r>
            <a:r>
              <a:rPr sz="320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20" dirty="0">
                <a:latin typeface="Calibri" panose="020F0502020204030204"/>
                <a:cs typeface="Calibri" panose="020F0502020204030204"/>
              </a:rPr>
              <a:t>from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 an</a:t>
            </a:r>
            <a:r>
              <a:rPr sz="3200" spc="2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application</a:t>
            </a:r>
            <a:r>
              <a:rPr sz="32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–</a:t>
            </a:r>
            <a:r>
              <a:rPr sz="32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00" dirty="0">
                <a:latin typeface="Calibri" panose="020F0502020204030204"/>
                <a:cs typeface="Calibri" panose="020F0502020204030204"/>
              </a:rPr>
              <a:t>SOAP.</a:t>
            </a:r>
            <a:endParaRPr sz="32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18789" y="75641"/>
            <a:ext cx="3108960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65" dirty="0"/>
              <a:t>Web</a:t>
            </a:r>
            <a:r>
              <a:rPr sz="4400" spc="-45" dirty="0"/>
              <a:t> </a:t>
            </a:r>
            <a:r>
              <a:rPr sz="4400" dirty="0"/>
              <a:t>Services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154939" y="801751"/>
            <a:ext cx="8743950" cy="569722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356870" marR="206375" indent="-344805">
              <a:lnSpc>
                <a:spcPct val="90000"/>
              </a:lnSpc>
              <a:spcBef>
                <a:spcPts val="460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3000" spc="-45" dirty="0">
                <a:latin typeface="Calibri" panose="020F0502020204030204"/>
                <a:cs typeface="Calibri" panose="020F0502020204030204"/>
              </a:rPr>
              <a:t>Web</a:t>
            </a:r>
            <a:r>
              <a:rPr sz="30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3000" dirty="0">
                <a:latin typeface="Calibri" panose="020F0502020204030204"/>
                <a:cs typeface="Calibri" panose="020F0502020204030204"/>
              </a:rPr>
              <a:t>services</a:t>
            </a:r>
            <a:r>
              <a:rPr sz="30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3000" spc="-15" dirty="0">
                <a:latin typeface="Calibri" panose="020F0502020204030204"/>
                <a:cs typeface="Calibri" panose="020F0502020204030204"/>
              </a:rPr>
              <a:t>are </a:t>
            </a:r>
            <a:r>
              <a:rPr sz="3000" dirty="0">
                <a:latin typeface="Calibri" panose="020F0502020204030204"/>
                <a:cs typeface="Calibri" panose="020F0502020204030204"/>
              </a:rPr>
              <a:t>open</a:t>
            </a:r>
            <a:r>
              <a:rPr sz="30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3000" spc="-15" dirty="0">
                <a:latin typeface="Calibri" panose="020F0502020204030204"/>
                <a:cs typeface="Calibri" panose="020F0502020204030204"/>
              </a:rPr>
              <a:t>standard</a:t>
            </a:r>
            <a:r>
              <a:rPr sz="3000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3000" spc="5" dirty="0">
                <a:latin typeface="Calibri" panose="020F0502020204030204"/>
                <a:cs typeface="Calibri" panose="020F0502020204030204"/>
              </a:rPr>
              <a:t>(XML,</a:t>
            </a:r>
            <a:r>
              <a:rPr sz="30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3000" spc="-85" dirty="0">
                <a:latin typeface="Calibri" panose="020F0502020204030204"/>
                <a:cs typeface="Calibri" panose="020F0502020204030204"/>
              </a:rPr>
              <a:t>SOAP,</a:t>
            </a:r>
            <a:r>
              <a:rPr sz="30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3000" spc="-70" dirty="0">
                <a:latin typeface="Calibri" panose="020F0502020204030204"/>
                <a:cs typeface="Calibri" panose="020F0502020204030204"/>
              </a:rPr>
              <a:t>HTTP, </a:t>
            </a:r>
            <a:r>
              <a:rPr sz="3000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3000" spc="-15" dirty="0">
                <a:latin typeface="Calibri" panose="020F0502020204030204"/>
                <a:cs typeface="Calibri" panose="020F0502020204030204"/>
              </a:rPr>
              <a:t>etc.) </a:t>
            </a:r>
            <a:r>
              <a:rPr sz="3000" spc="-5" dirty="0">
                <a:latin typeface="Calibri" panose="020F0502020204030204"/>
                <a:cs typeface="Calibri" panose="020F0502020204030204"/>
              </a:rPr>
              <a:t>based </a:t>
            </a:r>
            <a:r>
              <a:rPr sz="3000" spc="-15" dirty="0">
                <a:latin typeface="Calibri" panose="020F0502020204030204"/>
                <a:cs typeface="Calibri" panose="020F0502020204030204"/>
              </a:rPr>
              <a:t>web </a:t>
            </a:r>
            <a:r>
              <a:rPr sz="3000" spc="-5" dirty="0">
                <a:latin typeface="Calibri" panose="020F0502020204030204"/>
                <a:cs typeface="Calibri" panose="020F0502020204030204"/>
              </a:rPr>
              <a:t>applications that </a:t>
            </a:r>
            <a:r>
              <a:rPr sz="3000" spc="-15" dirty="0">
                <a:latin typeface="Calibri" panose="020F0502020204030204"/>
                <a:cs typeface="Calibri" panose="020F0502020204030204"/>
              </a:rPr>
              <a:t>interact </a:t>
            </a:r>
            <a:r>
              <a:rPr sz="3000" spc="-5" dirty="0">
                <a:latin typeface="Calibri" panose="020F0502020204030204"/>
                <a:cs typeface="Calibri" panose="020F0502020204030204"/>
              </a:rPr>
              <a:t>with other </a:t>
            </a:r>
            <a:r>
              <a:rPr sz="3000" dirty="0">
                <a:latin typeface="Calibri" panose="020F0502020204030204"/>
                <a:cs typeface="Calibri" panose="020F0502020204030204"/>
              </a:rPr>
              <a:t> </a:t>
            </a:r>
            <a:r>
              <a:rPr sz="3000" spc="-15" dirty="0">
                <a:latin typeface="Calibri" panose="020F0502020204030204"/>
                <a:cs typeface="Calibri" panose="020F0502020204030204"/>
              </a:rPr>
              <a:t>web</a:t>
            </a:r>
            <a:r>
              <a:rPr sz="3000" dirty="0">
                <a:latin typeface="Calibri" panose="020F0502020204030204"/>
                <a:cs typeface="Calibri" panose="020F0502020204030204"/>
              </a:rPr>
              <a:t> </a:t>
            </a:r>
            <a:r>
              <a:rPr sz="3000" spc="-5" dirty="0">
                <a:latin typeface="Calibri" panose="020F0502020204030204"/>
                <a:cs typeface="Calibri" panose="020F0502020204030204"/>
              </a:rPr>
              <a:t>applications</a:t>
            </a:r>
            <a:r>
              <a:rPr sz="3000" spc="-70" dirty="0">
                <a:latin typeface="Calibri" panose="020F0502020204030204"/>
                <a:cs typeface="Calibri" panose="020F0502020204030204"/>
              </a:rPr>
              <a:t> </a:t>
            </a:r>
            <a:r>
              <a:rPr sz="3000" spc="-30" dirty="0">
                <a:latin typeface="Calibri" panose="020F0502020204030204"/>
                <a:cs typeface="Calibri" panose="020F0502020204030204"/>
              </a:rPr>
              <a:t>for</a:t>
            </a:r>
            <a:r>
              <a:rPr sz="3000" spc="25" dirty="0">
                <a:latin typeface="Calibri" panose="020F0502020204030204"/>
                <a:cs typeface="Calibri" panose="020F0502020204030204"/>
              </a:rPr>
              <a:t> </a:t>
            </a:r>
            <a:r>
              <a:rPr sz="3000" dirty="0">
                <a:latin typeface="Calibri" panose="020F0502020204030204"/>
                <a:cs typeface="Calibri" panose="020F0502020204030204"/>
              </a:rPr>
              <a:t>the</a:t>
            </a:r>
            <a:r>
              <a:rPr sz="30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3000" dirty="0">
                <a:latin typeface="Calibri" panose="020F0502020204030204"/>
                <a:cs typeface="Calibri" panose="020F0502020204030204"/>
              </a:rPr>
              <a:t>purpose</a:t>
            </a:r>
            <a:r>
              <a:rPr sz="30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3000" spc="-5" dirty="0">
                <a:latin typeface="Calibri" panose="020F0502020204030204"/>
                <a:cs typeface="Calibri" panose="020F0502020204030204"/>
              </a:rPr>
              <a:t>of</a:t>
            </a:r>
            <a:r>
              <a:rPr sz="3000" dirty="0">
                <a:latin typeface="Calibri" panose="020F0502020204030204"/>
                <a:cs typeface="Calibri" panose="020F0502020204030204"/>
              </a:rPr>
              <a:t> </a:t>
            </a:r>
            <a:r>
              <a:rPr sz="3000" spc="-15" dirty="0">
                <a:latin typeface="Calibri" panose="020F0502020204030204"/>
                <a:cs typeface="Calibri" panose="020F0502020204030204"/>
              </a:rPr>
              <a:t>exchanging</a:t>
            </a:r>
            <a:r>
              <a:rPr sz="30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3000" spc="-15" dirty="0">
                <a:latin typeface="Calibri" panose="020F0502020204030204"/>
                <a:cs typeface="Calibri" panose="020F0502020204030204"/>
              </a:rPr>
              <a:t>data.</a:t>
            </a:r>
            <a:endParaRPr sz="3000">
              <a:latin typeface="Calibri" panose="020F0502020204030204"/>
              <a:cs typeface="Calibri" panose="020F0502020204030204"/>
            </a:endParaRPr>
          </a:p>
          <a:p>
            <a:pPr marL="356870" marR="464820" indent="-344805">
              <a:lnSpc>
                <a:spcPts val="3240"/>
              </a:lnSpc>
              <a:spcBef>
                <a:spcPts val="770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3000" spc="-45" dirty="0">
                <a:latin typeface="Calibri" panose="020F0502020204030204"/>
                <a:cs typeface="Calibri" panose="020F0502020204030204"/>
              </a:rPr>
              <a:t>Web </a:t>
            </a:r>
            <a:r>
              <a:rPr sz="3000" dirty="0">
                <a:latin typeface="Calibri" panose="020F0502020204030204"/>
                <a:cs typeface="Calibri" panose="020F0502020204030204"/>
              </a:rPr>
              <a:t>services </a:t>
            </a:r>
            <a:r>
              <a:rPr sz="3000" spc="-10" dirty="0">
                <a:latin typeface="Calibri" panose="020F0502020204030204"/>
                <a:cs typeface="Calibri" panose="020F0502020204030204"/>
              </a:rPr>
              <a:t>can </a:t>
            </a:r>
            <a:r>
              <a:rPr sz="3000" spc="-1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convert </a:t>
            </a:r>
            <a:r>
              <a:rPr sz="3000" spc="-5" dirty="0">
                <a:latin typeface="Calibri" panose="020F0502020204030204"/>
                <a:cs typeface="Calibri" panose="020F0502020204030204"/>
              </a:rPr>
              <a:t>your </a:t>
            </a:r>
            <a:r>
              <a:rPr sz="3000" spc="-10" dirty="0">
                <a:latin typeface="Calibri" panose="020F0502020204030204"/>
                <a:cs typeface="Calibri" panose="020F0502020204030204"/>
              </a:rPr>
              <a:t>existing </a:t>
            </a:r>
            <a:r>
              <a:rPr sz="3000" spc="-5" dirty="0">
                <a:latin typeface="Calibri" panose="020F0502020204030204"/>
                <a:cs typeface="Calibri" panose="020F0502020204030204"/>
              </a:rPr>
              <a:t>applications </a:t>
            </a:r>
            <a:r>
              <a:rPr sz="3000" spc="-665" dirty="0">
                <a:latin typeface="Calibri" panose="020F0502020204030204"/>
                <a:cs typeface="Calibri" panose="020F0502020204030204"/>
              </a:rPr>
              <a:t> </a:t>
            </a:r>
            <a:r>
              <a:rPr sz="3000" spc="-10" dirty="0">
                <a:latin typeface="Calibri" panose="020F0502020204030204"/>
                <a:cs typeface="Calibri" panose="020F0502020204030204"/>
              </a:rPr>
              <a:t>into</a:t>
            </a:r>
            <a:r>
              <a:rPr sz="30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3000" spc="-15" dirty="0">
                <a:latin typeface="Calibri" panose="020F0502020204030204"/>
                <a:cs typeface="Calibri" panose="020F0502020204030204"/>
              </a:rPr>
              <a:t>web</a:t>
            </a:r>
            <a:r>
              <a:rPr sz="3000" dirty="0">
                <a:latin typeface="Calibri" panose="020F0502020204030204"/>
                <a:cs typeface="Calibri" panose="020F0502020204030204"/>
              </a:rPr>
              <a:t> </a:t>
            </a:r>
            <a:r>
              <a:rPr sz="3000" spc="-5" dirty="0">
                <a:latin typeface="Calibri" panose="020F0502020204030204"/>
                <a:cs typeface="Calibri" panose="020F0502020204030204"/>
              </a:rPr>
              <a:t>applications.</a:t>
            </a:r>
            <a:endParaRPr sz="3000">
              <a:latin typeface="Calibri" panose="020F0502020204030204"/>
              <a:cs typeface="Calibri" panose="020F0502020204030204"/>
            </a:endParaRPr>
          </a:p>
          <a:p>
            <a:pPr marL="356870" marR="36195" indent="-344805">
              <a:lnSpc>
                <a:spcPct val="90000"/>
              </a:lnSpc>
              <a:spcBef>
                <a:spcPts val="675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3000" spc="-45" dirty="0">
                <a:latin typeface="Calibri" panose="020F0502020204030204"/>
                <a:cs typeface="Calibri" panose="020F0502020204030204"/>
              </a:rPr>
              <a:t>Web</a:t>
            </a:r>
            <a:r>
              <a:rPr sz="30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3000" dirty="0">
                <a:latin typeface="Calibri" panose="020F0502020204030204"/>
                <a:cs typeface="Calibri" panose="020F0502020204030204"/>
              </a:rPr>
              <a:t>services</a:t>
            </a:r>
            <a:r>
              <a:rPr sz="30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3000" spc="-15" dirty="0">
                <a:latin typeface="Calibri" panose="020F0502020204030204"/>
                <a:cs typeface="Calibri" panose="020F0502020204030204"/>
              </a:rPr>
              <a:t>are</a:t>
            </a:r>
            <a:r>
              <a:rPr sz="3000" spc="-10" dirty="0">
                <a:latin typeface="Calibri" panose="020F0502020204030204"/>
                <a:cs typeface="Calibri" panose="020F0502020204030204"/>
              </a:rPr>
              <a:t> self-contained,</a:t>
            </a:r>
            <a:r>
              <a:rPr sz="30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3000" spc="-30" dirty="0">
                <a:latin typeface="Calibri" panose="020F0502020204030204"/>
                <a:cs typeface="Calibri" panose="020F0502020204030204"/>
              </a:rPr>
              <a:t>modular,</a:t>
            </a:r>
            <a:r>
              <a:rPr sz="3000" dirty="0">
                <a:latin typeface="Calibri" panose="020F0502020204030204"/>
                <a:cs typeface="Calibri" panose="020F0502020204030204"/>
              </a:rPr>
              <a:t> </a:t>
            </a:r>
            <a:r>
              <a:rPr sz="3000" spc="-5" dirty="0">
                <a:latin typeface="Calibri" panose="020F0502020204030204"/>
                <a:cs typeface="Calibri" panose="020F0502020204030204"/>
              </a:rPr>
              <a:t>distributed, </a:t>
            </a:r>
            <a:r>
              <a:rPr sz="3000" spc="-660" dirty="0">
                <a:latin typeface="Calibri" panose="020F0502020204030204"/>
                <a:cs typeface="Calibri" panose="020F0502020204030204"/>
              </a:rPr>
              <a:t> </a:t>
            </a:r>
            <a:r>
              <a:rPr sz="3000" dirty="0">
                <a:latin typeface="Calibri" panose="020F0502020204030204"/>
                <a:cs typeface="Calibri" panose="020F0502020204030204"/>
              </a:rPr>
              <a:t>dynamic </a:t>
            </a:r>
            <a:r>
              <a:rPr sz="3000" spc="-5" dirty="0">
                <a:latin typeface="Calibri" panose="020F0502020204030204"/>
                <a:cs typeface="Calibri" panose="020F0502020204030204"/>
              </a:rPr>
              <a:t>applications that </a:t>
            </a:r>
            <a:r>
              <a:rPr sz="3000" spc="-10" dirty="0">
                <a:latin typeface="Calibri" panose="020F0502020204030204"/>
                <a:cs typeface="Calibri" panose="020F0502020204030204"/>
              </a:rPr>
              <a:t>can </a:t>
            </a:r>
            <a:r>
              <a:rPr sz="3000" dirty="0">
                <a:latin typeface="Calibri" panose="020F0502020204030204"/>
                <a:cs typeface="Calibri" panose="020F0502020204030204"/>
              </a:rPr>
              <a:t>be described, </a:t>
            </a:r>
            <a:r>
              <a:rPr sz="30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3000" dirty="0">
                <a:latin typeface="Calibri" panose="020F0502020204030204"/>
                <a:cs typeface="Calibri" panose="020F0502020204030204"/>
              </a:rPr>
              <a:t>published, </a:t>
            </a:r>
            <a:r>
              <a:rPr sz="3000" spc="-10" dirty="0">
                <a:latin typeface="Calibri" panose="020F0502020204030204"/>
                <a:cs typeface="Calibri" panose="020F0502020204030204"/>
              </a:rPr>
              <a:t>located, </a:t>
            </a:r>
            <a:r>
              <a:rPr sz="3000" spc="-5" dirty="0">
                <a:latin typeface="Calibri" panose="020F0502020204030204"/>
                <a:cs typeface="Calibri" panose="020F0502020204030204"/>
              </a:rPr>
              <a:t>or </a:t>
            </a:r>
            <a:r>
              <a:rPr sz="3000" spc="-25" dirty="0">
                <a:latin typeface="Calibri" panose="020F0502020204030204"/>
                <a:cs typeface="Calibri" panose="020F0502020204030204"/>
              </a:rPr>
              <a:t>invoked </a:t>
            </a:r>
            <a:r>
              <a:rPr sz="3000" spc="-15" dirty="0">
                <a:latin typeface="Calibri" panose="020F0502020204030204"/>
                <a:cs typeface="Calibri" panose="020F0502020204030204"/>
              </a:rPr>
              <a:t>over </a:t>
            </a:r>
            <a:r>
              <a:rPr sz="3000" dirty="0">
                <a:latin typeface="Calibri" panose="020F0502020204030204"/>
                <a:cs typeface="Calibri" panose="020F0502020204030204"/>
              </a:rPr>
              <a:t>the </a:t>
            </a:r>
            <a:r>
              <a:rPr sz="3000" spc="-10" dirty="0">
                <a:latin typeface="Calibri" panose="020F0502020204030204"/>
                <a:cs typeface="Calibri" panose="020F0502020204030204"/>
              </a:rPr>
              <a:t>network </a:t>
            </a:r>
            <a:r>
              <a:rPr sz="3000" spc="-15" dirty="0">
                <a:latin typeface="Calibri" panose="020F0502020204030204"/>
                <a:cs typeface="Calibri" panose="020F0502020204030204"/>
              </a:rPr>
              <a:t>to </a:t>
            </a:r>
            <a:r>
              <a:rPr sz="30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3000" spc="-15" dirty="0">
                <a:latin typeface="Calibri" panose="020F0502020204030204"/>
                <a:cs typeface="Calibri" panose="020F0502020204030204"/>
              </a:rPr>
              <a:t>create</a:t>
            </a:r>
            <a:r>
              <a:rPr sz="30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3000" spc="-5" dirty="0">
                <a:latin typeface="Calibri" panose="020F0502020204030204"/>
                <a:cs typeface="Calibri" panose="020F0502020204030204"/>
              </a:rPr>
              <a:t>products,</a:t>
            </a:r>
            <a:r>
              <a:rPr sz="3000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3000" spc="-10" dirty="0">
                <a:latin typeface="Calibri" panose="020F0502020204030204"/>
                <a:cs typeface="Calibri" panose="020F0502020204030204"/>
              </a:rPr>
              <a:t>processes,</a:t>
            </a:r>
            <a:r>
              <a:rPr sz="30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3000" dirty="0">
                <a:latin typeface="Calibri" panose="020F0502020204030204"/>
                <a:cs typeface="Calibri" panose="020F0502020204030204"/>
              </a:rPr>
              <a:t>and</a:t>
            </a:r>
            <a:r>
              <a:rPr sz="30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3000" dirty="0">
                <a:latin typeface="Calibri" panose="020F0502020204030204"/>
                <a:cs typeface="Calibri" panose="020F0502020204030204"/>
              </a:rPr>
              <a:t>supply</a:t>
            </a:r>
            <a:r>
              <a:rPr sz="30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3000" dirty="0">
                <a:latin typeface="Calibri" panose="020F0502020204030204"/>
                <a:cs typeface="Calibri" panose="020F0502020204030204"/>
              </a:rPr>
              <a:t>chains.</a:t>
            </a:r>
            <a:endParaRPr sz="3000">
              <a:latin typeface="Calibri" panose="020F0502020204030204"/>
              <a:cs typeface="Calibri" panose="020F0502020204030204"/>
            </a:endParaRPr>
          </a:p>
          <a:p>
            <a:pPr marL="356870" marR="5080" indent="-344805">
              <a:lnSpc>
                <a:spcPct val="90000"/>
              </a:lnSpc>
              <a:spcBef>
                <a:spcPts val="720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3000" spc="-45" dirty="0">
                <a:latin typeface="Calibri" panose="020F0502020204030204"/>
                <a:cs typeface="Calibri" panose="020F0502020204030204"/>
              </a:rPr>
              <a:t>Web </a:t>
            </a:r>
            <a:r>
              <a:rPr sz="3000" dirty="0">
                <a:latin typeface="Calibri" panose="020F0502020204030204"/>
                <a:cs typeface="Calibri" panose="020F0502020204030204"/>
              </a:rPr>
              <a:t>services </a:t>
            </a:r>
            <a:r>
              <a:rPr sz="3000" spc="-15" dirty="0">
                <a:latin typeface="Calibri" panose="020F0502020204030204"/>
                <a:cs typeface="Calibri" panose="020F0502020204030204"/>
              </a:rPr>
              <a:t>are </a:t>
            </a:r>
            <a:r>
              <a:rPr sz="300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XML-based </a:t>
            </a:r>
            <a:r>
              <a:rPr sz="3000" spc="-10" dirty="0">
                <a:latin typeface="Calibri" panose="020F0502020204030204"/>
                <a:cs typeface="Calibri" panose="020F0502020204030204"/>
              </a:rPr>
              <a:t>information </a:t>
            </a:r>
            <a:r>
              <a:rPr sz="3000" spc="-20" dirty="0">
                <a:latin typeface="Calibri" panose="020F0502020204030204"/>
                <a:cs typeface="Calibri" panose="020F0502020204030204"/>
              </a:rPr>
              <a:t>exchange </a:t>
            </a:r>
            <a:r>
              <a:rPr sz="30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3000" spc="-20" dirty="0">
                <a:latin typeface="Calibri" panose="020F0502020204030204"/>
                <a:cs typeface="Calibri" panose="020F0502020204030204"/>
              </a:rPr>
              <a:t>systems </a:t>
            </a:r>
            <a:r>
              <a:rPr sz="3000" spc="-5" dirty="0">
                <a:latin typeface="Calibri" panose="020F0502020204030204"/>
                <a:cs typeface="Calibri" panose="020F0502020204030204"/>
              </a:rPr>
              <a:t>that use </a:t>
            </a:r>
            <a:r>
              <a:rPr sz="3000" dirty="0">
                <a:latin typeface="Calibri" panose="020F0502020204030204"/>
                <a:cs typeface="Calibri" panose="020F0502020204030204"/>
              </a:rPr>
              <a:t>the </a:t>
            </a:r>
            <a:r>
              <a:rPr sz="3000" spc="-10" dirty="0">
                <a:latin typeface="Calibri" panose="020F0502020204030204"/>
                <a:cs typeface="Calibri" panose="020F0502020204030204"/>
              </a:rPr>
              <a:t>Internet </a:t>
            </a:r>
            <a:r>
              <a:rPr sz="3000" spc="-30" dirty="0">
                <a:latin typeface="Calibri" panose="020F0502020204030204"/>
                <a:cs typeface="Calibri" panose="020F0502020204030204"/>
              </a:rPr>
              <a:t>for </a:t>
            </a:r>
            <a:r>
              <a:rPr sz="3000" spc="-10" dirty="0">
                <a:latin typeface="Calibri" panose="020F0502020204030204"/>
                <a:cs typeface="Calibri" panose="020F0502020204030204"/>
              </a:rPr>
              <a:t>direct </a:t>
            </a:r>
            <a:r>
              <a:rPr sz="3000" spc="-5" dirty="0">
                <a:latin typeface="Calibri" panose="020F0502020204030204"/>
                <a:cs typeface="Calibri" panose="020F0502020204030204"/>
              </a:rPr>
              <a:t>application-to- </a:t>
            </a:r>
            <a:r>
              <a:rPr sz="3000" spc="-665" dirty="0">
                <a:latin typeface="Calibri" panose="020F0502020204030204"/>
                <a:cs typeface="Calibri" panose="020F0502020204030204"/>
              </a:rPr>
              <a:t> </a:t>
            </a:r>
            <a:r>
              <a:rPr sz="3000" spc="-5" dirty="0">
                <a:latin typeface="Calibri" panose="020F0502020204030204"/>
                <a:cs typeface="Calibri" panose="020F0502020204030204"/>
              </a:rPr>
              <a:t>application </a:t>
            </a:r>
            <a:r>
              <a:rPr sz="3000" spc="-10" dirty="0">
                <a:latin typeface="Calibri" panose="020F0502020204030204"/>
                <a:cs typeface="Calibri" panose="020F0502020204030204"/>
              </a:rPr>
              <a:t>interaction. </a:t>
            </a:r>
            <a:r>
              <a:rPr sz="3000" dirty="0">
                <a:latin typeface="Calibri" panose="020F0502020204030204"/>
                <a:cs typeface="Calibri" panose="020F0502020204030204"/>
              </a:rPr>
              <a:t>These </a:t>
            </a:r>
            <a:r>
              <a:rPr sz="3000" spc="-20" dirty="0">
                <a:latin typeface="Calibri" panose="020F0502020204030204"/>
                <a:cs typeface="Calibri" panose="020F0502020204030204"/>
              </a:rPr>
              <a:t>systems </a:t>
            </a:r>
            <a:r>
              <a:rPr sz="3000" spc="-10" dirty="0">
                <a:latin typeface="Calibri" panose="020F0502020204030204"/>
                <a:cs typeface="Calibri" panose="020F0502020204030204"/>
              </a:rPr>
              <a:t>can </a:t>
            </a:r>
            <a:r>
              <a:rPr sz="3000" dirty="0">
                <a:latin typeface="Calibri" panose="020F0502020204030204"/>
                <a:cs typeface="Calibri" panose="020F0502020204030204"/>
              </a:rPr>
              <a:t>include </a:t>
            </a:r>
            <a:r>
              <a:rPr sz="30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3000" spc="-15" dirty="0">
                <a:latin typeface="Calibri" panose="020F0502020204030204"/>
                <a:cs typeface="Calibri" panose="020F0502020204030204"/>
              </a:rPr>
              <a:t>programs,</a:t>
            </a:r>
            <a:r>
              <a:rPr sz="3000" spc="-5" dirty="0">
                <a:latin typeface="Calibri" panose="020F0502020204030204"/>
                <a:cs typeface="Calibri" panose="020F0502020204030204"/>
              </a:rPr>
              <a:t> objects,</a:t>
            </a:r>
            <a:r>
              <a:rPr sz="30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3000" spc="-5" dirty="0">
                <a:latin typeface="Calibri" panose="020F0502020204030204"/>
                <a:cs typeface="Calibri" panose="020F0502020204030204"/>
              </a:rPr>
              <a:t>messages,</a:t>
            </a:r>
            <a:r>
              <a:rPr sz="30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3000" spc="-5" dirty="0">
                <a:latin typeface="Calibri" panose="020F0502020204030204"/>
                <a:cs typeface="Calibri" panose="020F0502020204030204"/>
              </a:rPr>
              <a:t>or</a:t>
            </a:r>
            <a:r>
              <a:rPr sz="30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3000" spc="-5" dirty="0">
                <a:latin typeface="Calibri" panose="020F0502020204030204"/>
                <a:cs typeface="Calibri" panose="020F0502020204030204"/>
              </a:rPr>
              <a:t>documents.</a:t>
            </a:r>
            <a:endParaRPr sz="30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18789" y="75641"/>
            <a:ext cx="3108960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65" dirty="0"/>
              <a:t>Web</a:t>
            </a:r>
            <a:r>
              <a:rPr sz="4400" spc="-45" dirty="0"/>
              <a:t> </a:t>
            </a:r>
            <a:r>
              <a:rPr sz="4400" dirty="0"/>
              <a:t>Services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154939" y="798702"/>
            <a:ext cx="8724900" cy="5537200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356870" marR="46990" indent="-344805">
              <a:lnSpc>
                <a:spcPct val="90000"/>
              </a:lnSpc>
              <a:spcBef>
                <a:spcPts val="475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3200" spc="-5" dirty="0">
                <a:latin typeface="Calibri" panose="020F0502020204030204"/>
                <a:cs typeface="Calibri" panose="020F0502020204030204"/>
              </a:rPr>
              <a:t>A </a:t>
            </a:r>
            <a:r>
              <a:rPr sz="3200" spc="-15" dirty="0">
                <a:latin typeface="Calibri" panose="020F0502020204030204"/>
                <a:cs typeface="Calibri" panose="020F0502020204030204"/>
              </a:rPr>
              <a:t>web</a:t>
            </a:r>
            <a:r>
              <a:rPr sz="32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service</a:t>
            </a:r>
            <a:r>
              <a:rPr sz="3200" spc="2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dirty="0">
                <a:latin typeface="Calibri" panose="020F0502020204030204"/>
                <a:cs typeface="Calibri" panose="020F0502020204030204"/>
              </a:rPr>
              <a:t>is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 a</a:t>
            </a:r>
            <a:r>
              <a:rPr sz="3200" spc="-10" dirty="0">
                <a:latin typeface="Calibri" panose="020F0502020204030204"/>
                <a:cs typeface="Calibri" panose="020F0502020204030204"/>
              </a:rPr>
              <a:t> collection</a:t>
            </a:r>
            <a:r>
              <a:rPr sz="32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0" dirty="0">
                <a:latin typeface="Calibri" panose="020F0502020204030204"/>
                <a:cs typeface="Calibri" panose="020F0502020204030204"/>
              </a:rPr>
              <a:t>of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0" dirty="0">
                <a:latin typeface="Calibri" panose="020F0502020204030204"/>
                <a:cs typeface="Calibri" panose="020F0502020204030204"/>
              </a:rPr>
              <a:t>open</a:t>
            </a:r>
            <a:r>
              <a:rPr sz="32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20" dirty="0">
                <a:latin typeface="Calibri" panose="020F0502020204030204"/>
                <a:cs typeface="Calibri" panose="020F0502020204030204"/>
              </a:rPr>
              <a:t>protocols</a:t>
            </a:r>
            <a:r>
              <a:rPr sz="32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and </a:t>
            </a:r>
            <a:r>
              <a:rPr sz="3200" spc="-71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25" dirty="0">
                <a:latin typeface="Calibri" panose="020F0502020204030204"/>
                <a:cs typeface="Calibri" panose="020F0502020204030204"/>
              </a:rPr>
              <a:t>standards</a:t>
            </a:r>
            <a:r>
              <a:rPr sz="3200" spc="6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0" dirty="0">
                <a:latin typeface="Calibri" panose="020F0502020204030204"/>
                <a:cs typeface="Calibri" panose="020F0502020204030204"/>
              </a:rPr>
              <a:t>used</a:t>
            </a:r>
            <a:r>
              <a:rPr sz="32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30" dirty="0">
                <a:latin typeface="Calibri" panose="020F0502020204030204"/>
                <a:cs typeface="Calibri" panose="020F0502020204030204"/>
              </a:rPr>
              <a:t>for</a:t>
            </a:r>
            <a:r>
              <a:rPr sz="32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5" dirty="0">
                <a:latin typeface="Calibri" panose="020F0502020204030204"/>
                <a:cs typeface="Calibri" panose="020F0502020204030204"/>
              </a:rPr>
              <a:t>exchanging</a:t>
            </a:r>
            <a:r>
              <a:rPr sz="3200" spc="5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20" dirty="0">
                <a:latin typeface="Calibri" panose="020F0502020204030204"/>
                <a:cs typeface="Calibri" panose="020F0502020204030204"/>
              </a:rPr>
              <a:t>data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5" dirty="0">
                <a:latin typeface="Calibri" panose="020F0502020204030204"/>
                <a:cs typeface="Calibri" panose="020F0502020204030204"/>
              </a:rPr>
              <a:t>between </a:t>
            </a:r>
            <a:r>
              <a:rPr sz="32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applications</a:t>
            </a:r>
            <a:r>
              <a:rPr sz="3200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or</a:t>
            </a:r>
            <a:r>
              <a:rPr sz="32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25" dirty="0">
                <a:latin typeface="Calibri" panose="020F0502020204030204"/>
                <a:cs typeface="Calibri" panose="020F0502020204030204"/>
              </a:rPr>
              <a:t>systems.</a:t>
            </a:r>
            <a:endParaRPr sz="3200">
              <a:latin typeface="Calibri" panose="020F0502020204030204"/>
              <a:cs typeface="Calibri" panose="020F0502020204030204"/>
            </a:endParaRPr>
          </a:p>
          <a:p>
            <a:pPr marL="356870" marR="5080" indent="-344805">
              <a:lnSpc>
                <a:spcPct val="90000"/>
              </a:lnSpc>
              <a:spcBef>
                <a:spcPts val="770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3200" spc="-20" dirty="0">
                <a:latin typeface="Calibri" panose="020F0502020204030204"/>
                <a:cs typeface="Calibri" panose="020F0502020204030204"/>
              </a:rPr>
              <a:t>Software</a:t>
            </a:r>
            <a:r>
              <a:rPr sz="3200" spc="3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applications</a:t>
            </a:r>
            <a:r>
              <a:rPr sz="3200" spc="2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5" dirty="0">
                <a:latin typeface="Calibri" panose="020F0502020204030204"/>
                <a:cs typeface="Calibri" panose="020F0502020204030204"/>
              </a:rPr>
              <a:t>written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 in</a:t>
            </a:r>
            <a:r>
              <a:rPr sz="320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0" dirty="0">
                <a:latin typeface="Calibri" panose="020F0502020204030204"/>
                <a:cs typeface="Calibri" panose="020F0502020204030204"/>
              </a:rPr>
              <a:t>various 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20" dirty="0">
                <a:latin typeface="Calibri" panose="020F0502020204030204"/>
                <a:cs typeface="Calibri" panose="020F0502020204030204"/>
              </a:rPr>
              <a:t>programming</a:t>
            </a:r>
            <a:r>
              <a:rPr sz="3200" spc="7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languages</a:t>
            </a:r>
            <a:r>
              <a:rPr sz="32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and</a:t>
            </a:r>
            <a:r>
              <a:rPr sz="32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0" dirty="0">
                <a:latin typeface="Calibri" panose="020F0502020204030204"/>
                <a:cs typeface="Calibri" panose="020F0502020204030204"/>
              </a:rPr>
              <a:t>running</a:t>
            </a:r>
            <a:r>
              <a:rPr sz="3200" spc="5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0" dirty="0">
                <a:latin typeface="Calibri" panose="020F0502020204030204"/>
                <a:cs typeface="Calibri" panose="020F0502020204030204"/>
              </a:rPr>
              <a:t>on</a:t>
            </a:r>
            <a:r>
              <a:rPr sz="32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5" dirty="0">
                <a:latin typeface="Calibri" panose="020F0502020204030204"/>
                <a:cs typeface="Calibri" panose="020F0502020204030204"/>
              </a:rPr>
              <a:t>various </a:t>
            </a:r>
            <a:r>
              <a:rPr sz="32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5" dirty="0">
                <a:latin typeface="Calibri" panose="020F0502020204030204"/>
                <a:cs typeface="Calibri" panose="020F0502020204030204"/>
              </a:rPr>
              <a:t>platforms</a:t>
            </a:r>
            <a:r>
              <a:rPr sz="32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5" dirty="0">
                <a:latin typeface="Calibri" panose="020F0502020204030204"/>
                <a:cs typeface="Calibri" panose="020F0502020204030204"/>
              </a:rPr>
              <a:t>can</a:t>
            </a:r>
            <a:r>
              <a:rPr sz="3200" spc="2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0" dirty="0">
                <a:latin typeface="Calibri" panose="020F0502020204030204"/>
                <a:cs typeface="Calibri" panose="020F0502020204030204"/>
              </a:rPr>
              <a:t>use</a:t>
            </a:r>
            <a:r>
              <a:rPr sz="32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5" dirty="0">
                <a:latin typeface="Calibri" panose="020F0502020204030204"/>
                <a:cs typeface="Calibri" panose="020F0502020204030204"/>
              </a:rPr>
              <a:t>web</a:t>
            </a:r>
            <a:r>
              <a:rPr sz="32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0" dirty="0">
                <a:latin typeface="Calibri" panose="020F0502020204030204"/>
                <a:cs typeface="Calibri" panose="020F0502020204030204"/>
              </a:rPr>
              <a:t>services</a:t>
            </a:r>
            <a:r>
              <a:rPr sz="32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0" dirty="0">
                <a:latin typeface="Calibri" panose="020F0502020204030204"/>
                <a:cs typeface="Calibri" panose="020F0502020204030204"/>
              </a:rPr>
              <a:t>to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25" dirty="0">
                <a:latin typeface="Calibri" panose="020F0502020204030204"/>
                <a:cs typeface="Calibri" panose="020F0502020204030204"/>
              </a:rPr>
              <a:t>exchange</a:t>
            </a:r>
            <a:r>
              <a:rPr sz="32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20" dirty="0">
                <a:latin typeface="Calibri" panose="020F0502020204030204"/>
                <a:cs typeface="Calibri" panose="020F0502020204030204"/>
              </a:rPr>
              <a:t>data </a:t>
            </a:r>
            <a:r>
              <a:rPr sz="32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20" dirty="0">
                <a:latin typeface="Calibri" panose="020F0502020204030204"/>
                <a:cs typeface="Calibri" panose="020F0502020204030204"/>
              </a:rPr>
              <a:t>over</a:t>
            </a:r>
            <a:r>
              <a:rPr sz="32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5" dirty="0">
                <a:latin typeface="Calibri" panose="020F0502020204030204"/>
                <a:cs typeface="Calibri" panose="020F0502020204030204"/>
              </a:rPr>
              <a:t>computer</a:t>
            </a:r>
            <a:r>
              <a:rPr sz="32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20" dirty="0">
                <a:latin typeface="Calibri" panose="020F0502020204030204"/>
                <a:cs typeface="Calibri" panose="020F0502020204030204"/>
              </a:rPr>
              <a:t>networks</a:t>
            </a:r>
            <a:r>
              <a:rPr sz="3200" spc="3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30" dirty="0">
                <a:latin typeface="Calibri" panose="020F0502020204030204"/>
                <a:cs typeface="Calibri" panose="020F0502020204030204"/>
              </a:rPr>
              <a:t>like</a:t>
            </a:r>
            <a:r>
              <a:rPr sz="320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the</a:t>
            </a:r>
            <a:r>
              <a:rPr sz="32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5" dirty="0">
                <a:latin typeface="Calibri" panose="020F0502020204030204"/>
                <a:cs typeface="Calibri" panose="020F0502020204030204"/>
              </a:rPr>
              <a:t>Internet</a:t>
            </a:r>
            <a:r>
              <a:rPr sz="32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in</a:t>
            </a:r>
            <a:r>
              <a:rPr sz="32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a </a:t>
            </a:r>
            <a:r>
              <a:rPr sz="320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manner</a:t>
            </a:r>
            <a:r>
              <a:rPr sz="3200" spc="3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similar</a:t>
            </a:r>
            <a:r>
              <a:rPr sz="32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5" dirty="0">
                <a:latin typeface="Calibri" panose="020F0502020204030204"/>
                <a:cs typeface="Calibri" panose="020F0502020204030204"/>
              </a:rPr>
              <a:t>to</a:t>
            </a:r>
            <a:r>
              <a:rPr sz="320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5" dirty="0">
                <a:latin typeface="Calibri" panose="020F0502020204030204"/>
                <a:cs typeface="Calibri" panose="020F0502020204030204"/>
              </a:rPr>
              <a:t>inter-process</a:t>
            </a:r>
            <a:r>
              <a:rPr sz="32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5" dirty="0">
                <a:latin typeface="Calibri" panose="020F0502020204030204"/>
                <a:cs typeface="Calibri" panose="020F0502020204030204"/>
              </a:rPr>
              <a:t>communication</a:t>
            </a:r>
            <a:r>
              <a:rPr sz="3200" spc="4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0" dirty="0">
                <a:latin typeface="Calibri" panose="020F0502020204030204"/>
                <a:cs typeface="Calibri" panose="020F0502020204030204"/>
              </a:rPr>
              <a:t>on </a:t>
            </a:r>
            <a:r>
              <a:rPr sz="3200" spc="-70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a</a:t>
            </a:r>
            <a:r>
              <a:rPr sz="32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single</a:t>
            </a:r>
            <a:r>
              <a:rPr sz="3200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50" dirty="0">
                <a:latin typeface="Calibri" panose="020F0502020204030204"/>
                <a:cs typeface="Calibri" panose="020F0502020204030204"/>
              </a:rPr>
              <a:t>computer.</a:t>
            </a:r>
            <a:endParaRPr sz="3200">
              <a:latin typeface="Calibri" panose="020F0502020204030204"/>
              <a:cs typeface="Calibri" panose="020F0502020204030204"/>
            </a:endParaRPr>
          </a:p>
          <a:p>
            <a:pPr marL="356870" marR="60960" indent="-344805">
              <a:lnSpc>
                <a:spcPct val="90000"/>
              </a:lnSpc>
              <a:spcBef>
                <a:spcPts val="770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3200" spc="-5" dirty="0">
                <a:latin typeface="Calibri" panose="020F0502020204030204"/>
                <a:cs typeface="Calibri" panose="020F0502020204030204"/>
              </a:rPr>
              <a:t>This</a:t>
            </a:r>
            <a:r>
              <a:rPr sz="320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interoperability</a:t>
            </a:r>
            <a:r>
              <a:rPr sz="3200" spc="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3200" dirty="0">
                <a:latin typeface="Calibri" panose="020F0502020204030204"/>
                <a:cs typeface="Calibri" panose="020F0502020204030204"/>
              </a:rPr>
              <a:t>(e.g.,</a:t>
            </a:r>
            <a:r>
              <a:rPr sz="3200" spc="4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5" dirty="0">
                <a:latin typeface="Calibri" panose="020F0502020204030204"/>
                <a:cs typeface="Calibri" panose="020F0502020204030204"/>
              </a:rPr>
              <a:t>between</a:t>
            </a:r>
            <a:r>
              <a:rPr sz="3200" spc="2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30" dirty="0">
                <a:latin typeface="Calibri" panose="020F0502020204030204"/>
                <a:cs typeface="Calibri" panose="020F0502020204030204"/>
              </a:rPr>
              <a:t>Java</a:t>
            </a:r>
            <a:r>
              <a:rPr sz="3200" spc="5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and </a:t>
            </a:r>
            <a:r>
              <a:rPr sz="3200" dirty="0">
                <a:latin typeface="Calibri" panose="020F0502020204030204"/>
                <a:cs typeface="Calibri" panose="020F0502020204030204"/>
              </a:rPr>
              <a:t> Python,</a:t>
            </a:r>
            <a:r>
              <a:rPr sz="32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0" dirty="0">
                <a:latin typeface="Calibri" panose="020F0502020204030204"/>
                <a:cs typeface="Calibri" panose="020F0502020204030204"/>
              </a:rPr>
              <a:t>or</a:t>
            </a:r>
            <a:r>
              <a:rPr sz="32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5" dirty="0">
                <a:latin typeface="Calibri" panose="020F0502020204030204"/>
                <a:cs typeface="Calibri" panose="020F0502020204030204"/>
              </a:rPr>
              <a:t>Windows</a:t>
            </a:r>
            <a:r>
              <a:rPr sz="3200" spc="4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and</a:t>
            </a:r>
            <a:r>
              <a:rPr sz="32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0" dirty="0">
                <a:latin typeface="Calibri" panose="020F0502020204030204"/>
                <a:cs typeface="Calibri" panose="020F0502020204030204"/>
              </a:rPr>
              <a:t>Linux</a:t>
            </a:r>
            <a:r>
              <a:rPr sz="3200" spc="3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0" dirty="0">
                <a:latin typeface="Calibri" panose="020F0502020204030204"/>
                <a:cs typeface="Calibri" panose="020F0502020204030204"/>
              </a:rPr>
              <a:t>applications)</a:t>
            </a:r>
            <a:r>
              <a:rPr sz="32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dirty="0">
                <a:latin typeface="Calibri" panose="020F0502020204030204"/>
                <a:cs typeface="Calibri" panose="020F0502020204030204"/>
              </a:rPr>
              <a:t>is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0" dirty="0">
                <a:latin typeface="Calibri" panose="020F0502020204030204"/>
                <a:cs typeface="Calibri" panose="020F0502020204030204"/>
              </a:rPr>
              <a:t>due </a:t>
            </a:r>
            <a:r>
              <a:rPr sz="3200" spc="-70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0" dirty="0">
                <a:latin typeface="Calibri" panose="020F0502020204030204"/>
                <a:cs typeface="Calibri" panose="020F0502020204030204"/>
              </a:rPr>
              <a:t>to 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the </a:t>
            </a:r>
            <a:r>
              <a:rPr sz="3200" spc="-10" dirty="0">
                <a:latin typeface="Calibri" panose="020F0502020204030204"/>
                <a:cs typeface="Calibri" panose="020F0502020204030204"/>
              </a:rPr>
              <a:t>use</a:t>
            </a:r>
            <a:r>
              <a:rPr sz="32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of </a:t>
            </a:r>
            <a:r>
              <a:rPr sz="3200" spc="-10" dirty="0">
                <a:latin typeface="Calibri" panose="020F0502020204030204"/>
                <a:cs typeface="Calibri" panose="020F0502020204030204"/>
              </a:rPr>
              <a:t>open</a:t>
            </a:r>
            <a:r>
              <a:rPr sz="3200" spc="3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20" dirty="0">
                <a:latin typeface="Calibri" panose="020F0502020204030204"/>
                <a:cs typeface="Calibri" panose="020F0502020204030204"/>
              </a:rPr>
              <a:t>standards.</a:t>
            </a:r>
            <a:endParaRPr sz="32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700646" y="1083526"/>
            <a:ext cx="7437907" cy="4031165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87726" y="75641"/>
            <a:ext cx="3368040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65" dirty="0"/>
              <a:t>Web</a:t>
            </a:r>
            <a:r>
              <a:rPr sz="4400" spc="-5" dirty="0"/>
              <a:t> </a:t>
            </a:r>
            <a:r>
              <a:rPr sz="4400" dirty="0"/>
              <a:t>Service</a:t>
            </a:r>
            <a:r>
              <a:rPr sz="4400" spc="-70" dirty="0"/>
              <a:t> </a:t>
            </a:r>
            <a:r>
              <a:rPr sz="4400" spc="-5" dirty="0"/>
              <a:t>is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154939" y="801751"/>
            <a:ext cx="8410575" cy="551434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356870" marR="5080" indent="-344805">
              <a:lnSpc>
                <a:spcPct val="90000"/>
              </a:lnSpc>
              <a:spcBef>
                <a:spcPts val="460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3000" dirty="0">
                <a:latin typeface="Calibri" panose="020F0502020204030204"/>
                <a:cs typeface="Calibri" panose="020F0502020204030204"/>
              </a:rPr>
              <a:t>A </a:t>
            </a:r>
            <a:r>
              <a:rPr sz="3000" b="1" spc="-15" dirty="0">
                <a:latin typeface="Calibri" panose="020F0502020204030204"/>
                <a:cs typeface="Calibri" panose="020F0502020204030204"/>
              </a:rPr>
              <a:t>web </a:t>
            </a:r>
            <a:r>
              <a:rPr sz="3000" b="1" spc="-5" dirty="0">
                <a:latin typeface="Calibri" panose="020F0502020204030204"/>
                <a:cs typeface="Calibri" panose="020F0502020204030204"/>
              </a:rPr>
              <a:t>service </a:t>
            </a:r>
            <a:r>
              <a:rPr sz="3000" dirty="0">
                <a:latin typeface="Calibri" panose="020F0502020204030204"/>
                <a:cs typeface="Calibri" panose="020F0502020204030204"/>
              </a:rPr>
              <a:t>is </a:t>
            </a:r>
            <a:r>
              <a:rPr sz="3000" spc="-15" dirty="0">
                <a:latin typeface="Calibri" panose="020F0502020204030204"/>
                <a:cs typeface="Calibri" panose="020F0502020204030204"/>
              </a:rPr>
              <a:t>any </a:t>
            </a:r>
            <a:r>
              <a:rPr sz="3000" dirty="0">
                <a:latin typeface="Calibri" panose="020F0502020204030204"/>
                <a:cs typeface="Calibri" panose="020F0502020204030204"/>
              </a:rPr>
              <a:t>piece </a:t>
            </a:r>
            <a:r>
              <a:rPr sz="3000" spc="-5" dirty="0">
                <a:latin typeface="Calibri" panose="020F0502020204030204"/>
                <a:cs typeface="Calibri" panose="020F0502020204030204"/>
              </a:rPr>
              <a:t>of </a:t>
            </a:r>
            <a:r>
              <a:rPr sz="3000" spc="-15" dirty="0">
                <a:latin typeface="Calibri" panose="020F0502020204030204"/>
                <a:cs typeface="Calibri" panose="020F0502020204030204"/>
              </a:rPr>
              <a:t>software </a:t>
            </a:r>
            <a:r>
              <a:rPr sz="3000" spc="-5" dirty="0">
                <a:latin typeface="Calibri" panose="020F0502020204030204"/>
                <a:cs typeface="Calibri" panose="020F0502020204030204"/>
              </a:rPr>
              <a:t>that </a:t>
            </a:r>
            <a:r>
              <a:rPr sz="3000" spc="-20" dirty="0">
                <a:latin typeface="Calibri" panose="020F0502020204030204"/>
                <a:cs typeface="Calibri" panose="020F0502020204030204"/>
              </a:rPr>
              <a:t>makes </a:t>
            </a:r>
            <a:r>
              <a:rPr sz="30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3000" dirty="0">
                <a:latin typeface="Calibri" panose="020F0502020204030204"/>
                <a:cs typeface="Calibri" panose="020F0502020204030204"/>
              </a:rPr>
              <a:t>itself </a:t>
            </a:r>
            <a:r>
              <a:rPr sz="3000" spc="-10" dirty="0">
                <a:latin typeface="Calibri" panose="020F0502020204030204"/>
                <a:cs typeface="Calibri" panose="020F0502020204030204"/>
              </a:rPr>
              <a:t>available </a:t>
            </a:r>
            <a:r>
              <a:rPr sz="3000" spc="-15" dirty="0">
                <a:latin typeface="Calibri" panose="020F0502020204030204"/>
                <a:cs typeface="Calibri" panose="020F0502020204030204"/>
              </a:rPr>
              <a:t>over </a:t>
            </a:r>
            <a:r>
              <a:rPr sz="3000" dirty="0">
                <a:latin typeface="Calibri" panose="020F0502020204030204"/>
                <a:cs typeface="Calibri" panose="020F0502020204030204"/>
              </a:rPr>
              <a:t>the </a:t>
            </a:r>
            <a:r>
              <a:rPr sz="3000" b="1" spc="-20" dirty="0">
                <a:latin typeface="Calibri" panose="020F0502020204030204"/>
                <a:cs typeface="Calibri" panose="020F0502020204030204"/>
              </a:rPr>
              <a:t>internet </a:t>
            </a:r>
            <a:r>
              <a:rPr sz="3000" dirty="0">
                <a:latin typeface="Calibri" panose="020F0502020204030204"/>
                <a:cs typeface="Calibri" panose="020F0502020204030204"/>
              </a:rPr>
              <a:t>and </a:t>
            </a:r>
            <a:r>
              <a:rPr sz="3000" spc="-5" dirty="0">
                <a:latin typeface="Calibri" panose="020F0502020204030204"/>
                <a:cs typeface="Calibri" panose="020F0502020204030204"/>
              </a:rPr>
              <a:t>uses </a:t>
            </a:r>
            <a:r>
              <a:rPr sz="3000" dirty="0">
                <a:latin typeface="Calibri" panose="020F0502020204030204"/>
                <a:cs typeface="Calibri" panose="020F0502020204030204"/>
              </a:rPr>
              <a:t>a </a:t>
            </a:r>
            <a:r>
              <a:rPr sz="30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3000" spc="-20" dirty="0">
                <a:latin typeface="Calibri" panose="020F0502020204030204"/>
                <a:cs typeface="Calibri" panose="020F0502020204030204"/>
              </a:rPr>
              <a:t>standardized </a:t>
            </a:r>
            <a:r>
              <a:rPr sz="3000" spc="-5" dirty="0">
                <a:latin typeface="Calibri" panose="020F0502020204030204"/>
                <a:cs typeface="Calibri" panose="020F0502020204030204"/>
              </a:rPr>
              <a:t>XML messaging </a:t>
            </a:r>
            <a:r>
              <a:rPr sz="3000" spc="-20" dirty="0">
                <a:latin typeface="Calibri" panose="020F0502020204030204"/>
                <a:cs typeface="Calibri" panose="020F0502020204030204"/>
              </a:rPr>
              <a:t>system. </a:t>
            </a:r>
            <a:r>
              <a:rPr sz="3000" spc="-5" dirty="0">
                <a:latin typeface="Calibri" panose="020F0502020204030204"/>
                <a:cs typeface="Calibri" panose="020F0502020204030204"/>
              </a:rPr>
              <a:t>XML </a:t>
            </a:r>
            <a:r>
              <a:rPr sz="3000" dirty="0">
                <a:latin typeface="Calibri" panose="020F0502020204030204"/>
                <a:cs typeface="Calibri" panose="020F0502020204030204"/>
              </a:rPr>
              <a:t>is </a:t>
            </a:r>
            <a:r>
              <a:rPr sz="3000" spc="-5" dirty="0">
                <a:latin typeface="Calibri" panose="020F0502020204030204"/>
                <a:cs typeface="Calibri" panose="020F0502020204030204"/>
              </a:rPr>
              <a:t>used </a:t>
            </a:r>
            <a:r>
              <a:rPr sz="3000" spc="-15" dirty="0">
                <a:latin typeface="Calibri" panose="020F0502020204030204"/>
                <a:cs typeface="Calibri" panose="020F0502020204030204"/>
              </a:rPr>
              <a:t>to </a:t>
            </a:r>
            <a:r>
              <a:rPr sz="3000" spc="-665" dirty="0">
                <a:latin typeface="Calibri" panose="020F0502020204030204"/>
                <a:cs typeface="Calibri" panose="020F0502020204030204"/>
              </a:rPr>
              <a:t> </a:t>
            </a:r>
            <a:r>
              <a:rPr sz="3000" spc="-5" dirty="0">
                <a:latin typeface="Calibri" panose="020F0502020204030204"/>
                <a:cs typeface="Calibri" panose="020F0502020204030204"/>
              </a:rPr>
              <a:t>encode</a:t>
            </a:r>
            <a:r>
              <a:rPr sz="30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3000" dirty="0">
                <a:latin typeface="Calibri" panose="020F0502020204030204"/>
                <a:cs typeface="Calibri" panose="020F0502020204030204"/>
              </a:rPr>
              <a:t>all</a:t>
            </a:r>
            <a:r>
              <a:rPr sz="30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3000" spc="-5" dirty="0">
                <a:latin typeface="Calibri" panose="020F0502020204030204"/>
                <a:cs typeface="Calibri" panose="020F0502020204030204"/>
              </a:rPr>
              <a:t>communications</a:t>
            </a:r>
            <a:r>
              <a:rPr sz="3000" spc="-85" dirty="0">
                <a:latin typeface="Calibri" panose="020F0502020204030204"/>
                <a:cs typeface="Calibri" panose="020F0502020204030204"/>
              </a:rPr>
              <a:t> </a:t>
            </a:r>
            <a:r>
              <a:rPr sz="3000" spc="-15" dirty="0">
                <a:latin typeface="Calibri" panose="020F0502020204030204"/>
                <a:cs typeface="Calibri" panose="020F0502020204030204"/>
              </a:rPr>
              <a:t>to</a:t>
            </a:r>
            <a:r>
              <a:rPr sz="30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3000" dirty="0">
                <a:latin typeface="Calibri" panose="020F0502020204030204"/>
                <a:cs typeface="Calibri" panose="020F0502020204030204"/>
              </a:rPr>
              <a:t>a</a:t>
            </a:r>
            <a:r>
              <a:rPr sz="3000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3000" b="1" spc="-10" dirty="0">
                <a:latin typeface="Calibri" panose="020F0502020204030204"/>
                <a:cs typeface="Calibri" panose="020F0502020204030204"/>
              </a:rPr>
              <a:t>web</a:t>
            </a:r>
            <a:r>
              <a:rPr sz="3000" b="1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3000" b="1" dirty="0">
                <a:latin typeface="Calibri" panose="020F0502020204030204"/>
                <a:cs typeface="Calibri" panose="020F0502020204030204"/>
              </a:rPr>
              <a:t>service</a:t>
            </a:r>
            <a:r>
              <a:rPr sz="3000" dirty="0">
                <a:latin typeface="Calibri" panose="020F0502020204030204"/>
                <a:cs typeface="Calibri" panose="020F0502020204030204"/>
              </a:rPr>
              <a:t>.</a:t>
            </a:r>
            <a:endParaRPr sz="3000">
              <a:latin typeface="Calibri" panose="020F0502020204030204"/>
              <a:cs typeface="Calibri" panose="020F0502020204030204"/>
            </a:endParaRPr>
          </a:p>
          <a:p>
            <a:pPr marL="356870" marR="896620">
              <a:lnSpc>
                <a:spcPts val="3240"/>
              </a:lnSpc>
              <a:spcBef>
                <a:spcPts val="45"/>
              </a:spcBef>
            </a:pPr>
            <a:r>
              <a:rPr sz="3000" spc="-25" dirty="0">
                <a:latin typeface="Calibri" panose="020F0502020204030204"/>
                <a:cs typeface="Calibri" panose="020F0502020204030204"/>
              </a:rPr>
              <a:t>For</a:t>
            </a:r>
            <a:r>
              <a:rPr sz="3000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3000" b="1" spc="-15" dirty="0">
                <a:latin typeface="Calibri" panose="020F0502020204030204"/>
                <a:cs typeface="Calibri" panose="020F0502020204030204"/>
              </a:rPr>
              <a:t>example</a:t>
            </a:r>
            <a:r>
              <a:rPr sz="3000" spc="-15" dirty="0">
                <a:latin typeface="Calibri" panose="020F0502020204030204"/>
                <a:cs typeface="Calibri" panose="020F0502020204030204"/>
              </a:rPr>
              <a:t>,</a:t>
            </a:r>
            <a:r>
              <a:rPr sz="30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3000" dirty="0">
                <a:latin typeface="Calibri" panose="020F0502020204030204"/>
                <a:cs typeface="Calibri" panose="020F0502020204030204"/>
              </a:rPr>
              <a:t>a </a:t>
            </a:r>
            <a:r>
              <a:rPr sz="3000" spc="-5" dirty="0">
                <a:latin typeface="Calibri" panose="020F0502020204030204"/>
                <a:cs typeface="Calibri" panose="020F0502020204030204"/>
              </a:rPr>
              <a:t>client</a:t>
            </a:r>
            <a:r>
              <a:rPr sz="3000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3000" spc="-25" dirty="0">
                <a:latin typeface="Calibri" panose="020F0502020204030204"/>
                <a:cs typeface="Calibri" panose="020F0502020204030204"/>
              </a:rPr>
              <a:t>invokes</a:t>
            </a:r>
            <a:r>
              <a:rPr sz="30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3000" dirty="0">
                <a:latin typeface="Calibri" panose="020F0502020204030204"/>
                <a:cs typeface="Calibri" panose="020F0502020204030204"/>
              </a:rPr>
              <a:t>a</a:t>
            </a:r>
            <a:r>
              <a:rPr sz="30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3000" b="1" spc="-15" dirty="0">
                <a:latin typeface="Calibri" panose="020F0502020204030204"/>
                <a:cs typeface="Calibri" panose="020F0502020204030204"/>
              </a:rPr>
              <a:t>web </a:t>
            </a:r>
            <a:r>
              <a:rPr sz="3000" b="1" dirty="0">
                <a:latin typeface="Calibri" panose="020F0502020204030204"/>
                <a:cs typeface="Calibri" panose="020F0502020204030204"/>
              </a:rPr>
              <a:t>service</a:t>
            </a:r>
            <a:r>
              <a:rPr sz="3000" b="1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3000" spc="-10" dirty="0">
                <a:latin typeface="Calibri" panose="020F0502020204030204"/>
                <a:cs typeface="Calibri" panose="020F0502020204030204"/>
              </a:rPr>
              <a:t>by </a:t>
            </a:r>
            <a:r>
              <a:rPr sz="3000" spc="-665" dirty="0">
                <a:latin typeface="Calibri" panose="020F0502020204030204"/>
                <a:cs typeface="Calibri" panose="020F0502020204030204"/>
              </a:rPr>
              <a:t> </a:t>
            </a:r>
            <a:r>
              <a:rPr sz="3000" dirty="0">
                <a:latin typeface="Calibri" panose="020F0502020204030204"/>
                <a:cs typeface="Calibri" panose="020F0502020204030204"/>
              </a:rPr>
              <a:t>sending an </a:t>
            </a:r>
            <a:r>
              <a:rPr sz="3000" spc="-5" dirty="0">
                <a:latin typeface="Calibri" panose="020F0502020204030204"/>
                <a:cs typeface="Calibri" panose="020F0502020204030204"/>
              </a:rPr>
              <a:t>XML message, </a:t>
            </a:r>
            <a:r>
              <a:rPr sz="3000" dirty="0">
                <a:latin typeface="Calibri" panose="020F0502020204030204"/>
                <a:cs typeface="Calibri" panose="020F0502020204030204"/>
              </a:rPr>
              <a:t>then </a:t>
            </a:r>
            <a:r>
              <a:rPr sz="3000" spc="-10" dirty="0">
                <a:latin typeface="Calibri" panose="020F0502020204030204"/>
                <a:cs typeface="Calibri" panose="020F0502020204030204"/>
              </a:rPr>
              <a:t>waits </a:t>
            </a:r>
            <a:r>
              <a:rPr sz="3000" spc="-30" dirty="0">
                <a:latin typeface="Calibri" panose="020F0502020204030204"/>
                <a:cs typeface="Calibri" panose="020F0502020204030204"/>
              </a:rPr>
              <a:t>for </a:t>
            </a:r>
            <a:r>
              <a:rPr sz="3000" dirty="0">
                <a:latin typeface="Calibri" panose="020F0502020204030204"/>
                <a:cs typeface="Calibri" panose="020F0502020204030204"/>
              </a:rPr>
              <a:t>a </a:t>
            </a:r>
            <a:r>
              <a:rPr sz="30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3000" spc="-5" dirty="0">
                <a:latin typeface="Calibri" panose="020F0502020204030204"/>
                <a:cs typeface="Calibri" panose="020F0502020204030204"/>
              </a:rPr>
              <a:t>corresponding</a:t>
            </a:r>
            <a:r>
              <a:rPr sz="3000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3000" spc="-5" dirty="0">
                <a:latin typeface="Calibri" panose="020F0502020204030204"/>
                <a:cs typeface="Calibri" panose="020F0502020204030204"/>
              </a:rPr>
              <a:t>XML</a:t>
            </a:r>
            <a:r>
              <a:rPr sz="30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3000" spc="-10" dirty="0">
                <a:latin typeface="Calibri" panose="020F0502020204030204"/>
                <a:cs typeface="Calibri" panose="020F0502020204030204"/>
              </a:rPr>
              <a:t>response.</a:t>
            </a:r>
            <a:endParaRPr sz="3000">
              <a:latin typeface="Calibri" panose="020F0502020204030204"/>
              <a:cs typeface="Calibri" panose="020F0502020204030204"/>
            </a:endParaRPr>
          </a:p>
          <a:p>
            <a:pPr marL="356870" marR="72390" indent="-344805">
              <a:lnSpc>
                <a:spcPct val="90000"/>
              </a:lnSpc>
              <a:spcBef>
                <a:spcPts val="675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3000" dirty="0">
                <a:latin typeface="Calibri" panose="020F0502020204030204"/>
                <a:cs typeface="Calibri" panose="020F0502020204030204"/>
              </a:rPr>
              <a:t>The </a:t>
            </a:r>
            <a:r>
              <a:rPr sz="3000" spc="-10" dirty="0">
                <a:latin typeface="Calibri" panose="020F0502020204030204"/>
                <a:cs typeface="Calibri" panose="020F0502020204030204"/>
              </a:rPr>
              <a:t>term </a:t>
            </a:r>
            <a:r>
              <a:rPr sz="3000" spc="-45" dirty="0">
                <a:latin typeface="Calibri" panose="020F0502020204030204"/>
                <a:cs typeface="Calibri" panose="020F0502020204030204"/>
              </a:rPr>
              <a:t>Web </a:t>
            </a:r>
            <a:r>
              <a:rPr sz="3000" dirty="0">
                <a:latin typeface="Calibri" panose="020F0502020204030204"/>
                <a:cs typeface="Calibri" panose="020F0502020204030204"/>
              </a:rPr>
              <a:t>service is either: a </a:t>
            </a:r>
            <a:r>
              <a:rPr sz="300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service </a:t>
            </a:r>
            <a:r>
              <a:rPr sz="3000" spc="-25" dirty="0">
                <a:latin typeface="Calibri" panose="020F0502020204030204"/>
                <a:cs typeface="Calibri" panose="020F0502020204030204"/>
              </a:rPr>
              <a:t>offered </a:t>
            </a:r>
            <a:r>
              <a:rPr sz="3000" spc="-15" dirty="0">
                <a:latin typeface="Calibri" panose="020F0502020204030204"/>
                <a:cs typeface="Calibri" panose="020F0502020204030204"/>
              </a:rPr>
              <a:t>by </a:t>
            </a:r>
            <a:r>
              <a:rPr sz="3000" spc="-665" dirty="0">
                <a:latin typeface="Calibri" panose="020F0502020204030204"/>
                <a:cs typeface="Calibri" panose="020F0502020204030204"/>
              </a:rPr>
              <a:t> </a:t>
            </a:r>
            <a:r>
              <a:rPr sz="3000" dirty="0">
                <a:latin typeface="Calibri" panose="020F0502020204030204"/>
                <a:cs typeface="Calibri" panose="020F0502020204030204"/>
              </a:rPr>
              <a:t>an </a:t>
            </a:r>
            <a:r>
              <a:rPr sz="3000" spc="-5" dirty="0">
                <a:latin typeface="Calibri" panose="020F0502020204030204"/>
                <a:cs typeface="Calibri" panose="020F0502020204030204"/>
              </a:rPr>
              <a:t>electronic </a:t>
            </a:r>
            <a:r>
              <a:rPr sz="3000" spc="-10" dirty="0">
                <a:latin typeface="Calibri" panose="020F0502020204030204"/>
                <a:cs typeface="Calibri" panose="020F0502020204030204"/>
              </a:rPr>
              <a:t>device </a:t>
            </a:r>
            <a:r>
              <a:rPr sz="3000" spc="-15" dirty="0">
                <a:latin typeface="Calibri" panose="020F0502020204030204"/>
                <a:cs typeface="Calibri" panose="020F0502020204030204"/>
              </a:rPr>
              <a:t>to </a:t>
            </a:r>
            <a:r>
              <a:rPr sz="3000" dirty="0">
                <a:latin typeface="Calibri" panose="020F0502020204030204"/>
                <a:cs typeface="Calibri" panose="020F0502020204030204"/>
              </a:rPr>
              <a:t>another </a:t>
            </a:r>
            <a:r>
              <a:rPr sz="3000" spc="-5" dirty="0">
                <a:latin typeface="Calibri" panose="020F0502020204030204"/>
                <a:cs typeface="Calibri" panose="020F0502020204030204"/>
              </a:rPr>
              <a:t>electronic </a:t>
            </a:r>
            <a:r>
              <a:rPr sz="3000" spc="-10" dirty="0">
                <a:latin typeface="Calibri" panose="020F0502020204030204"/>
                <a:cs typeface="Calibri" panose="020F0502020204030204"/>
              </a:rPr>
              <a:t>device, </a:t>
            </a:r>
            <a:r>
              <a:rPr sz="3000" spc="-5" dirty="0">
                <a:latin typeface="Calibri" panose="020F0502020204030204"/>
                <a:cs typeface="Calibri" panose="020F0502020204030204"/>
              </a:rPr>
              <a:t> communicating</a:t>
            </a:r>
            <a:r>
              <a:rPr sz="3000" spc="-85" dirty="0">
                <a:latin typeface="Calibri" panose="020F0502020204030204"/>
                <a:cs typeface="Calibri" panose="020F0502020204030204"/>
              </a:rPr>
              <a:t> </a:t>
            </a:r>
            <a:r>
              <a:rPr sz="3000" spc="-5" dirty="0">
                <a:latin typeface="Calibri" panose="020F0502020204030204"/>
                <a:cs typeface="Calibri" panose="020F0502020204030204"/>
              </a:rPr>
              <a:t>with</a:t>
            </a:r>
            <a:r>
              <a:rPr sz="30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3000" dirty="0">
                <a:latin typeface="Calibri" panose="020F0502020204030204"/>
                <a:cs typeface="Calibri" panose="020F0502020204030204"/>
              </a:rPr>
              <a:t>each</a:t>
            </a:r>
            <a:r>
              <a:rPr sz="3000" spc="-5" dirty="0">
                <a:latin typeface="Calibri" panose="020F0502020204030204"/>
                <a:cs typeface="Calibri" panose="020F0502020204030204"/>
              </a:rPr>
              <a:t> other</a:t>
            </a:r>
            <a:r>
              <a:rPr sz="30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3000" spc="-5" dirty="0">
                <a:latin typeface="Calibri" panose="020F0502020204030204"/>
                <a:cs typeface="Calibri" panose="020F0502020204030204"/>
              </a:rPr>
              <a:t>via</a:t>
            </a:r>
            <a:r>
              <a:rPr sz="3000" dirty="0">
                <a:latin typeface="Calibri" panose="020F0502020204030204"/>
                <a:cs typeface="Calibri" panose="020F0502020204030204"/>
              </a:rPr>
              <a:t> the</a:t>
            </a:r>
            <a:r>
              <a:rPr sz="30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3000" spc="-25" dirty="0">
                <a:latin typeface="Calibri" panose="020F0502020204030204"/>
                <a:cs typeface="Calibri" panose="020F0502020204030204"/>
              </a:rPr>
              <a:t>World</a:t>
            </a:r>
            <a:r>
              <a:rPr sz="3000" dirty="0">
                <a:latin typeface="Calibri" panose="020F0502020204030204"/>
                <a:cs typeface="Calibri" panose="020F0502020204030204"/>
              </a:rPr>
              <a:t> </a:t>
            </a:r>
            <a:r>
              <a:rPr sz="3000" spc="-5" dirty="0">
                <a:latin typeface="Calibri" panose="020F0502020204030204"/>
                <a:cs typeface="Calibri" panose="020F0502020204030204"/>
              </a:rPr>
              <a:t>Wide </a:t>
            </a:r>
            <a:r>
              <a:rPr sz="3000" spc="-665" dirty="0">
                <a:latin typeface="Calibri" panose="020F0502020204030204"/>
                <a:cs typeface="Calibri" panose="020F0502020204030204"/>
              </a:rPr>
              <a:t> </a:t>
            </a:r>
            <a:r>
              <a:rPr sz="3000" spc="-35" dirty="0">
                <a:latin typeface="Calibri" panose="020F0502020204030204"/>
                <a:cs typeface="Calibri" panose="020F0502020204030204"/>
              </a:rPr>
              <a:t>Web, </a:t>
            </a:r>
            <a:r>
              <a:rPr sz="3000" spc="-5" dirty="0">
                <a:latin typeface="Calibri" panose="020F0502020204030204"/>
                <a:cs typeface="Calibri" panose="020F0502020204030204"/>
              </a:rPr>
              <a:t>or </a:t>
            </a:r>
            <a:r>
              <a:rPr sz="3000" dirty="0">
                <a:latin typeface="Calibri" panose="020F0502020204030204"/>
                <a:cs typeface="Calibri" panose="020F0502020204030204"/>
              </a:rPr>
              <a:t>a </a:t>
            </a:r>
            <a:r>
              <a:rPr sz="3000" spc="-5" dirty="0">
                <a:latin typeface="Calibri" panose="020F0502020204030204"/>
                <a:cs typeface="Calibri" panose="020F0502020204030204"/>
              </a:rPr>
              <a:t>server </a:t>
            </a:r>
            <a:r>
              <a:rPr sz="3000" dirty="0">
                <a:latin typeface="Calibri" panose="020F0502020204030204"/>
                <a:cs typeface="Calibri" panose="020F0502020204030204"/>
              </a:rPr>
              <a:t>running </a:t>
            </a:r>
            <a:r>
              <a:rPr sz="3000" spc="-5" dirty="0">
                <a:latin typeface="Calibri" panose="020F0502020204030204"/>
                <a:cs typeface="Calibri" panose="020F0502020204030204"/>
              </a:rPr>
              <a:t>on </a:t>
            </a:r>
            <a:r>
              <a:rPr sz="3000" dirty="0">
                <a:latin typeface="Calibri" panose="020F0502020204030204"/>
                <a:cs typeface="Calibri" panose="020F0502020204030204"/>
              </a:rPr>
              <a:t>a </a:t>
            </a:r>
            <a:r>
              <a:rPr sz="3000" spc="-10" dirty="0">
                <a:latin typeface="Calibri" panose="020F0502020204030204"/>
                <a:cs typeface="Calibri" panose="020F0502020204030204"/>
              </a:rPr>
              <a:t>computer device, </a:t>
            </a:r>
            <a:r>
              <a:rPr sz="3000" spc="-5" dirty="0">
                <a:latin typeface="Calibri" panose="020F0502020204030204"/>
                <a:cs typeface="Calibri" panose="020F0502020204030204"/>
              </a:rPr>
              <a:t> listening </a:t>
            </a:r>
            <a:r>
              <a:rPr sz="3000" spc="-30" dirty="0">
                <a:latin typeface="Calibri" panose="020F0502020204030204"/>
                <a:cs typeface="Calibri" panose="020F0502020204030204"/>
              </a:rPr>
              <a:t>for </a:t>
            </a:r>
            <a:r>
              <a:rPr sz="3000" spc="-10" dirty="0">
                <a:latin typeface="Calibri" panose="020F0502020204030204"/>
                <a:cs typeface="Calibri" panose="020F0502020204030204"/>
              </a:rPr>
              <a:t>requests </a:t>
            </a:r>
            <a:r>
              <a:rPr sz="3000" spc="-15" dirty="0">
                <a:latin typeface="Calibri" panose="020F0502020204030204"/>
                <a:cs typeface="Calibri" panose="020F0502020204030204"/>
              </a:rPr>
              <a:t>at </a:t>
            </a:r>
            <a:r>
              <a:rPr sz="3000" dirty="0">
                <a:latin typeface="Calibri" panose="020F0502020204030204"/>
                <a:cs typeface="Calibri" panose="020F0502020204030204"/>
              </a:rPr>
              <a:t>a particular port </a:t>
            </a:r>
            <a:r>
              <a:rPr sz="3000" spc="-15" dirty="0">
                <a:latin typeface="Calibri" panose="020F0502020204030204"/>
                <a:cs typeface="Calibri" panose="020F0502020204030204"/>
              </a:rPr>
              <a:t>over </a:t>
            </a:r>
            <a:r>
              <a:rPr sz="3000" dirty="0">
                <a:latin typeface="Calibri" panose="020F0502020204030204"/>
                <a:cs typeface="Calibri" panose="020F0502020204030204"/>
              </a:rPr>
              <a:t>a </a:t>
            </a:r>
            <a:r>
              <a:rPr sz="30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3000" spc="-10" dirty="0">
                <a:latin typeface="Calibri" panose="020F0502020204030204"/>
                <a:cs typeface="Calibri" panose="020F0502020204030204"/>
              </a:rPr>
              <a:t>network,</a:t>
            </a:r>
            <a:r>
              <a:rPr sz="30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3000" dirty="0">
                <a:latin typeface="Calibri" panose="020F0502020204030204"/>
                <a:cs typeface="Calibri" panose="020F0502020204030204"/>
              </a:rPr>
              <a:t>serving</a:t>
            </a:r>
            <a:r>
              <a:rPr sz="30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3000" spc="-15" dirty="0">
                <a:latin typeface="Calibri" panose="020F0502020204030204"/>
                <a:cs typeface="Calibri" panose="020F0502020204030204"/>
              </a:rPr>
              <a:t>web</a:t>
            </a:r>
            <a:r>
              <a:rPr sz="30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3000" spc="-5" dirty="0">
                <a:latin typeface="Calibri" panose="020F0502020204030204"/>
                <a:cs typeface="Calibri" panose="020F0502020204030204"/>
              </a:rPr>
              <a:t>documents.</a:t>
            </a:r>
            <a:endParaRPr sz="30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45385" y="75641"/>
            <a:ext cx="5260975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65" dirty="0"/>
              <a:t>Web</a:t>
            </a:r>
            <a:r>
              <a:rPr sz="4400" spc="5" dirty="0"/>
              <a:t> Service</a:t>
            </a:r>
            <a:r>
              <a:rPr sz="4400" spc="-65" dirty="0"/>
              <a:t> </a:t>
            </a:r>
            <a:r>
              <a:rPr sz="4400" spc="-5" dirty="0"/>
              <a:t>:</a:t>
            </a:r>
            <a:r>
              <a:rPr sz="4400" dirty="0"/>
              <a:t> </a:t>
            </a:r>
            <a:r>
              <a:rPr sz="4400" spc="-15" dirty="0"/>
              <a:t>Example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154939" y="792606"/>
            <a:ext cx="8740140" cy="5527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6870" indent="-344805">
              <a:lnSpc>
                <a:spcPts val="2375"/>
              </a:lnSpc>
              <a:spcBef>
                <a:spcPts val="105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2200" spc="-20" dirty="0">
                <a:latin typeface="Calibri" panose="020F0502020204030204"/>
                <a:cs typeface="Calibri" panose="020F0502020204030204"/>
              </a:rPr>
              <a:t>Web </a:t>
            </a:r>
            <a:r>
              <a:rPr sz="2200" spc="5" dirty="0">
                <a:latin typeface="Calibri" panose="020F0502020204030204"/>
                <a:cs typeface="Calibri" panose="020F0502020204030204"/>
              </a:rPr>
              <a:t>services</a:t>
            </a:r>
            <a:r>
              <a:rPr sz="22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dirty="0">
                <a:latin typeface="Calibri" panose="020F0502020204030204"/>
                <a:cs typeface="Calibri" panose="020F0502020204030204"/>
              </a:rPr>
              <a:t>is</a:t>
            </a:r>
            <a:r>
              <a:rPr sz="22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dirty="0">
                <a:latin typeface="Calibri" panose="020F0502020204030204"/>
                <a:cs typeface="Calibri" panose="020F0502020204030204"/>
              </a:rPr>
              <a:t>a</a:t>
            </a:r>
            <a:r>
              <a:rPr sz="22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dirty="0">
                <a:latin typeface="Calibri" panose="020F0502020204030204"/>
                <a:cs typeface="Calibri" panose="020F0502020204030204"/>
              </a:rPr>
              <a:t>technology</a:t>
            </a:r>
            <a:r>
              <a:rPr sz="2200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5" dirty="0">
                <a:latin typeface="Calibri" panose="020F0502020204030204"/>
                <a:cs typeface="Calibri" panose="020F0502020204030204"/>
              </a:rPr>
              <a:t>that</a:t>
            </a:r>
            <a:r>
              <a:rPr sz="22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dirty="0">
                <a:latin typeface="Calibri" panose="020F0502020204030204"/>
                <a:cs typeface="Calibri" panose="020F0502020204030204"/>
              </a:rPr>
              <a:t>enables</a:t>
            </a:r>
            <a:r>
              <a:rPr sz="2200" spc="-10" dirty="0">
                <a:latin typeface="Calibri" panose="020F0502020204030204"/>
                <a:cs typeface="Calibri" panose="020F0502020204030204"/>
              </a:rPr>
              <a:t> interaction</a:t>
            </a:r>
            <a:r>
              <a:rPr sz="2200" spc="-7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5" dirty="0">
                <a:latin typeface="Calibri" panose="020F0502020204030204"/>
                <a:cs typeface="Calibri" panose="020F0502020204030204"/>
              </a:rPr>
              <a:t>between</a:t>
            </a:r>
            <a:r>
              <a:rPr sz="22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15" dirty="0">
                <a:latin typeface="Calibri" panose="020F0502020204030204"/>
                <a:cs typeface="Calibri" panose="020F0502020204030204"/>
              </a:rPr>
              <a:t>any</a:t>
            </a:r>
            <a:r>
              <a:rPr sz="22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5" dirty="0">
                <a:latin typeface="Calibri" panose="020F0502020204030204"/>
                <a:cs typeface="Calibri" panose="020F0502020204030204"/>
              </a:rPr>
              <a:t>two</a:t>
            </a:r>
            <a:endParaRPr sz="2200">
              <a:latin typeface="Calibri" panose="020F0502020204030204"/>
              <a:cs typeface="Calibri" panose="020F0502020204030204"/>
            </a:endParaRPr>
          </a:p>
          <a:p>
            <a:pPr marL="356870">
              <a:lnSpc>
                <a:spcPts val="2375"/>
              </a:lnSpc>
            </a:pPr>
            <a:r>
              <a:rPr sz="2200" spc="-5" dirty="0">
                <a:latin typeface="Calibri" panose="020F0502020204030204"/>
                <a:cs typeface="Calibri" panose="020F0502020204030204"/>
              </a:rPr>
              <a:t>applications.</a:t>
            </a:r>
            <a:endParaRPr sz="2200">
              <a:latin typeface="Calibri" panose="020F0502020204030204"/>
              <a:cs typeface="Calibri" panose="020F0502020204030204"/>
            </a:endParaRPr>
          </a:p>
          <a:p>
            <a:pPr marL="356870" indent="-344805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2200" spc="-5" dirty="0">
                <a:latin typeface="Calibri" panose="020F0502020204030204"/>
                <a:cs typeface="Calibri" panose="020F0502020204030204"/>
              </a:rPr>
              <a:t>Consider</a:t>
            </a:r>
            <a:r>
              <a:rPr sz="22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dirty="0">
                <a:latin typeface="Calibri" panose="020F0502020204030204"/>
                <a:cs typeface="Calibri" panose="020F0502020204030204"/>
              </a:rPr>
              <a:t>a</a:t>
            </a:r>
            <a:r>
              <a:rPr sz="2200" spc="-5" dirty="0">
                <a:latin typeface="Calibri" panose="020F0502020204030204"/>
                <a:cs typeface="Calibri" panose="020F0502020204030204"/>
              </a:rPr>
              <a:t> bus </a:t>
            </a:r>
            <a:r>
              <a:rPr sz="2200" dirty="0">
                <a:latin typeface="Calibri" panose="020F0502020204030204"/>
                <a:cs typeface="Calibri" panose="020F0502020204030204"/>
              </a:rPr>
              <a:t>booking</a:t>
            </a:r>
            <a:r>
              <a:rPr sz="2200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5" dirty="0">
                <a:latin typeface="Calibri" panose="020F0502020204030204"/>
                <a:cs typeface="Calibri" panose="020F0502020204030204"/>
              </a:rPr>
              <a:t>site.</a:t>
            </a:r>
            <a:endParaRPr sz="2200">
              <a:latin typeface="Calibri" panose="020F0502020204030204"/>
              <a:cs typeface="Calibri" panose="020F0502020204030204"/>
            </a:endParaRPr>
          </a:p>
          <a:p>
            <a:pPr marL="356870" marR="5080" indent="-344805">
              <a:lnSpc>
                <a:spcPct val="80000"/>
              </a:lnSpc>
              <a:spcBef>
                <a:spcPts val="525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2200" dirty="0">
                <a:latin typeface="Calibri" panose="020F0502020204030204"/>
                <a:cs typeface="Calibri" panose="020F0502020204030204"/>
              </a:rPr>
              <a:t>When </a:t>
            </a:r>
            <a:r>
              <a:rPr sz="2200" spc="-5" dirty="0">
                <a:latin typeface="Calibri" panose="020F0502020204030204"/>
                <a:cs typeface="Calibri" panose="020F0502020204030204"/>
              </a:rPr>
              <a:t>user </a:t>
            </a:r>
            <a:r>
              <a:rPr sz="2200" dirty="0">
                <a:latin typeface="Calibri" panose="020F0502020204030204"/>
                <a:cs typeface="Calibri" panose="020F0502020204030204"/>
              </a:rPr>
              <a:t>selects </a:t>
            </a:r>
            <a:r>
              <a:rPr sz="2200" spc="5" dirty="0">
                <a:latin typeface="Calibri" panose="020F0502020204030204"/>
                <a:cs typeface="Calibri" panose="020F0502020204030204"/>
              </a:rPr>
              <a:t>a </a:t>
            </a:r>
            <a:r>
              <a:rPr sz="2200" spc="-5" dirty="0">
                <a:latin typeface="Calibri" panose="020F0502020204030204"/>
                <a:cs typeface="Calibri" panose="020F0502020204030204"/>
              </a:rPr>
              <a:t>bus </a:t>
            </a:r>
            <a:r>
              <a:rPr sz="2200" dirty="0">
                <a:latin typeface="Calibri" panose="020F0502020204030204"/>
                <a:cs typeface="Calibri" panose="020F0502020204030204"/>
              </a:rPr>
              <a:t>and </a:t>
            </a:r>
            <a:r>
              <a:rPr sz="2200" spc="-5" dirty="0">
                <a:latin typeface="Calibri" panose="020F0502020204030204"/>
                <a:cs typeface="Calibri" panose="020F0502020204030204"/>
              </a:rPr>
              <a:t>input all </a:t>
            </a:r>
            <a:r>
              <a:rPr sz="2200" dirty="0">
                <a:latin typeface="Calibri" panose="020F0502020204030204"/>
                <a:cs typeface="Calibri" panose="020F0502020204030204"/>
              </a:rPr>
              <a:t>the </a:t>
            </a:r>
            <a:r>
              <a:rPr sz="2200" spc="-10" dirty="0">
                <a:latin typeface="Calibri" panose="020F0502020204030204"/>
                <a:cs typeface="Calibri" panose="020F0502020204030204"/>
              </a:rPr>
              <a:t>information, </a:t>
            </a:r>
            <a:r>
              <a:rPr sz="2200" dirty="0">
                <a:latin typeface="Calibri" panose="020F0502020204030204"/>
                <a:cs typeface="Calibri" panose="020F0502020204030204"/>
              </a:rPr>
              <a:t>he has </a:t>
            </a:r>
            <a:r>
              <a:rPr sz="2200" spc="-10" dirty="0">
                <a:latin typeface="Calibri" panose="020F0502020204030204"/>
                <a:cs typeface="Calibri" panose="020F0502020204030204"/>
              </a:rPr>
              <a:t>to </a:t>
            </a:r>
            <a:r>
              <a:rPr sz="2200" spc="-15" dirty="0">
                <a:latin typeface="Calibri" panose="020F0502020204030204"/>
                <a:cs typeface="Calibri" panose="020F0502020204030204"/>
              </a:rPr>
              <a:t>make </a:t>
            </a:r>
            <a:r>
              <a:rPr sz="2200" dirty="0">
                <a:latin typeface="Calibri" panose="020F0502020204030204"/>
                <a:cs typeface="Calibri" panose="020F0502020204030204"/>
              </a:rPr>
              <a:t>the </a:t>
            </a:r>
            <a:r>
              <a:rPr sz="2200" spc="-484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10" dirty="0">
                <a:latin typeface="Calibri" panose="020F0502020204030204"/>
                <a:cs typeface="Calibri" panose="020F0502020204030204"/>
              </a:rPr>
              <a:t>payment </a:t>
            </a:r>
            <a:r>
              <a:rPr sz="2200" dirty="0">
                <a:latin typeface="Calibri" panose="020F0502020204030204"/>
                <a:cs typeface="Calibri" panose="020F0502020204030204"/>
              </a:rPr>
              <a:t>and </a:t>
            </a:r>
            <a:r>
              <a:rPr sz="2200" spc="-15" dirty="0">
                <a:latin typeface="Calibri" panose="020F0502020204030204"/>
                <a:cs typeface="Calibri" panose="020F0502020204030204"/>
              </a:rPr>
              <a:t>for </a:t>
            </a:r>
            <a:r>
              <a:rPr sz="2200" spc="-5" dirty="0">
                <a:latin typeface="Calibri" panose="020F0502020204030204"/>
                <a:cs typeface="Calibri" panose="020F0502020204030204"/>
              </a:rPr>
              <a:t>that </a:t>
            </a:r>
            <a:r>
              <a:rPr sz="2200" dirty="0">
                <a:latin typeface="Calibri" panose="020F0502020204030204"/>
                <a:cs typeface="Calibri" panose="020F0502020204030204"/>
              </a:rPr>
              <a:t>the </a:t>
            </a:r>
            <a:r>
              <a:rPr sz="2200" spc="-5" dirty="0">
                <a:latin typeface="Calibri" panose="020F0502020204030204"/>
                <a:cs typeface="Calibri" panose="020F0502020204030204"/>
              </a:rPr>
              <a:t>site requires user </a:t>
            </a:r>
            <a:r>
              <a:rPr sz="2200" spc="-10" dirty="0">
                <a:latin typeface="Calibri" panose="020F0502020204030204"/>
                <a:cs typeface="Calibri" panose="020F0502020204030204"/>
              </a:rPr>
              <a:t>to </a:t>
            </a:r>
            <a:r>
              <a:rPr sz="2200" spc="-5" dirty="0">
                <a:latin typeface="Calibri" panose="020F0502020204030204"/>
                <a:cs typeface="Calibri" panose="020F0502020204030204"/>
              </a:rPr>
              <a:t>select </a:t>
            </a:r>
            <a:r>
              <a:rPr sz="2200" spc="5" dirty="0">
                <a:latin typeface="Calibri" panose="020F0502020204030204"/>
                <a:cs typeface="Calibri" panose="020F0502020204030204"/>
              </a:rPr>
              <a:t>a mode of </a:t>
            </a:r>
            <a:r>
              <a:rPr sz="2200" spc="-10" dirty="0">
                <a:latin typeface="Calibri" panose="020F0502020204030204"/>
                <a:cs typeface="Calibri" panose="020F0502020204030204"/>
              </a:rPr>
              <a:t>payment </a:t>
            </a:r>
            <a:r>
              <a:rPr sz="2200" dirty="0">
                <a:latin typeface="Calibri" panose="020F0502020204030204"/>
                <a:cs typeface="Calibri" panose="020F0502020204030204"/>
              </a:rPr>
              <a:t>. </a:t>
            </a:r>
            <a:r>
              <a:rPr sz="2200" spc="-484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dirty="0">
                <a:latin typeface="Calibri" panose="020F0502020204030204"/>
                <a:cs typeface="Calibri" panose="020F0502020204030204"/>
              </a:rPr>
              <a:t>If </a:t>
            </a:r>
            <a:r>
              <a:rPr sz="2200" spc="-5" dirty="0">
                <a:latin typeface="Calibri" panose="020F0502020204030204"/>
                <a:cs typeface="Calibri" panose="020F0502020204030204"/>
              </a:rPr>
              <a:t>user </a:t>
            </a:r>
            <a:r>
              <a:rPr sz="2200" dirty="0">
                <a:latin typeface="Calibri" panose="020F0502020204030204"/>
                <a:cs typeface="Calibri" panose="020F0502020204030204"/>
              </a:rPr>
              <a:t>selects CREDIT </a:t>
            </a:r>
            <a:r>
              <a:rPr sz="2200" spc="-15" dirty="0">
                <a:latin typeface="Calibri" panose="020F0502020204030204"/>
                <a:cs typeface="Calibri" panose="020F0502020204030204"/>
              </a:rPr>
              <a:t>card </a:t>
            </a:r>
            <a:r>
              <a:rPr sz="2200" dirty="0">
                <a:latin typeface="Calibri" panose="020F0502020204030204"/>
                <a:cs typeface="Calibri" panose="020F0502020204030204"/>
              </a:rPr>
              <a:t>as the </a:t>
            </a:r>
            <a:r>
              <a:rPr sz="2200" spc="5" dirty="0">
                <a:latin typeface="Calibri" panose="020F0502020204030204"/>
                <a:cs typeface="Calibri" panose="020F0502020204030204"/>
              </a:rPr>
              <a:t>mode of </a:t>
            </a:r>
            <a:r>
              <a:rPr sz="2200" spc="-10" dirty="0">
                <a:latin typeface="Calibri" panose="020F0502020204030204"/>
                <a:cs typeface="Calibri" panose="020F0502020204030204"/>
              </a:rPr>
              <a:t>payment </a:t>
            </a:r>
            <a:r>
              <a:rPr sz="2200" dirty="0">
                <a:latin typeface="Calibri" panose="020F0502020204030204"/>
                <a:cs typeface="Calibri" panose="020F0502020204030204"/>
              </a:rPr>
              <a:t>then </a:t>
            </a:r>
            <a:r>
              <a:rPr sz="2200" spc="-5" dirty="0">
                <a:latin typeface="Calibri" panose="020F0502020204030204"/>
                <a:cs typeface="Calibri" panose="020F0502020204030204"/>
              </a:rPr>
              <a:t>user </a:t>
            </a:r>
            <a:r>
              <a:rPr sz="2200" dirty="0">
                <a:latin typeface="Calibri" panose="020F0502020204030204"/>
                <a:cs typeface="Calibri" panose="020F0502020204030204"/>
              </a:rPr>
              <a:t>has </a:t>
            </a:r>
            <a:r>
              <a:rPr sz="2200" spc="-10" dirty="0">
                <a:latin typeface="Calibri" panose="020F0502020204030204"/>
                <a:cs typeface="Calibri" panose="020F0502020204030204"/>
              </a:rPr>
              <a:t>to </a:t>
            </a:r>
            <a:r>
              <a:rPr sz="2200" spc="-5" dirty="0">
                <a:latin typeface="Calibri" panose="020F0502020204030204"/>
                <a:cs typeface="Calibri" panose="020F0502020204030204"/>
              </a:rPr>
              <a:t>input </a:t>
            </a:r>
            <a:r>
              <a:rPr sz="2200" spc="-49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5" dirty="0">
                <a:latin typeface="Calibri" panose="020F0502020204030204"/>
                <a:cs typeface="Calibri" panose="020F0502020204030204"/>
              </a:rPr>
              <a:t>all </a:t>
            </a:r>
            <a:r>
              <a:rPr sz="2200" dirty="0">
                <a:latin typeface="Calibri" panose="020F0502020204030204"/>
                <a:cs typeface="Calibri" panose="020F0502020204030204"/>
              </a:rPr>
              <a:t>the </a:t>
            </a:r>
            <a:r>
              <a:rPr sz="2200" spc="-5" dirty="0">
                <a:latin typeface="Calibri" panose="020F0502020204030204"/>
                <a:cs typeface="Calibri" panose="020F0502020204030204"/>
              </a:rPr>
              <a:t>credit </a:t>
            </a:r>
            <a:r>
              <a:rPr sz="2200" spc="-15" dirty="0">
                <a:latin typeface="Calibri" panose="020F0502020204030204"/>
                <a:cs typeface="Calibri" panose="020F0502020204030204"/>
              </a:rPr>
              <a:t>card </a:t>
            </a:r>
            <a:r>
              <a:rPr sz="2200" spc="-5" dirty="0">
                <a:latin typeface="Calibri" panose="020F0502020204030204"/>
                <a:cs typeface="Calibri" panose="020F0502020204030204"/>
              </a:rPr>
              <a:t>details. </a:t>
            </a:r>
            <a:r>
              <a:rPr sz="2200" dirty="0">
                <a:latin typeface="Calibri" panose="020F0502020204030204"/>
                <a:cs typeface="Calibri" panose="020F0502020204030204"/>
              </a:rPr>
              <a:t>Now these </a:t>
            </a:r>
            <a:r>
              <a:rPr sz="2200" spc="-10" dirty="0">
                <a:latin typeface="Calibri" panose="020F0502020204030204"/>
                <a:cs typeface="Calibri" panose="020F0502020204030204"/>
              </a:rPr>
              <a:t>details </a:t>
            </a:r>
            <a:r>
              <a:rPr sz="2200" spc="-5" dirty="0">
                <a:latin typeface="Calibri" panose="020F0502020204030204"/>
                <a:cs typeface="Calibri" panose="020F0502020204030204"/>
              </a:rPr>
              <a:t>cannot </a:t>
            </a:r>
            <a:r>
              <a:rPr sz="2200" dirty="0">
                <a:latin typeface="Calibri" panose="020F0502020204030204"/>
                <a:cs typeface="Calibri" panose="020F0502020204030204"/>
              </a:rPr>
              <a:t>be </a:t>
            </a:r>
            <a:r>
              <a:rPr sz="2200" spc="-5" dirty="0">
                <a:latin typeface="Calibri" panose="020F0502020204030204"/>
                <a:cs typeface="Calibri" panose="020F0502020204030204"/>
              </a:rPr>
              <a:t>authenticated </a:t>
            </a:r>
            <a:r>
              <a:rPr sz="2200" dirty="0">
                <a:latin typeface="Calibri" panose="020F0502020204030204"/>
                <a:cs typeface="Calibri" panose="020F0502020204030204"/>
              </a:rPr>
              <a:t>by </a:t>
            </a:r>
            <a:r>
              <a:rPr sz="22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dirty="0">
                <a:latin typeface="Calibri" panose="020F0502020204030204"/>
                <a:cs typeface="Calibri" panose="020F0502020204030204"/>
              </a:rPr>
              <a:t>the </a:t>
            </a:r>
            <a:r>
              <a:rPr sz="2200" spc="-5" dirty="0">
                <a:latin typeface="Calibri" panose="020F0502020204030204"/>
                <a:cs typeface="Calibri" panose="020F0502020204030204"/>
              </a:rPr>
              <a:t>bus </a:t>
            </a:r>
            <a:r>
              <a:rPr sz="2200" dirty="0">
                <a:latin typeface="Calibri" panose="020F0502020204030204"/>
                <a:cs typeface="Calibri" panose="020F0502020204030204"/>
              </a:rPr>
              <a:t>booking </a:t>
            </a:r>
            <a:r>
              <a:rPr sz="2200" spc="-5" dirty="0">
                <a:latin typeface="Calibri" panose="020F0502020204030204"/>
                <a:cs typeface="Calibri" panose="020F0502020204030204"/>
              </a:rPr>
              <a:t>site, </a:t>
            </a:r>
            <a:r>
              <a:rPr sz="2200" dirty="0">
                <a:latin typeface="Calibri" panose="020F0502020204030204"/>
                <a:cs typeface="Calibri" panose="020F0502020204030204"/>
              </a:rPr>
              <a:t>it has </a:t>
            </a:r>
            <a:r>
              <a:rPr sz="2200" spc="-10" dirty="0">
                <a:latin typeface="Calibri" panose="020F0502020204030204"/>
                <a:cs typeface="Calibri" panose="020F0502020204030204"/>
              </a:rPr>
              <a:t>to request </a:t>
            </a:r>
            <a:r>
              <a:rPr sz="2200" dirty="0">
                <a:latin typeface="Calibri" panose="020F0502020204030204"/>
                <a:cs typeface="Calibri" panose="020F0502020204030204"/>
              </a:rPr>
              <a:t>the </a:t>
            </a:r>
            <a:r>
              <a:rPr sz="2200" spc="-5" dirty="0">
                <a:latin typeface="Calibri" panose="020F0502020204030204"/>
                <a:cs typeface="Calibri" panose="020F0502020204030204"/>
              </a:rPr>
              <a:t>bank </a:t>
            </a:r>
            <a:r>
              <a:rPr sz="2200" spc="-10" dirty="0">
                <a:latin typeface="Calibri" panose="020F0502020204030204"/>
                <a:cs typeface="Calibri" panose="020F0502020204030204"/>
              </a:rPr>
              <a:t>to authenticate </a:t>
            </a:r>
            <a:r>
              <a:rPr sz="2200" dirty="0">
                <a:latin typeface="Calibri" panose="020F0502020204030204"/>
                <a:cs typeface="Calibri" panose="020F0502020204030204"/>
              </a:rPr>
              <a:t>the </a:t>
            </a:r>
            <a:r>
              <a:rPr sz="2200" spc="-10" dirty="0">
                <a:latin typeface="Calibri" panose="020F0502020204030204"/>
                <a:cs typeface="Calibri" panose="020F0502020204030204"/>
              </a:rPr>
              <a:t>details </a:t>
            </a:r>
            <a:r>
              <a:rPr sz="2200" spc="-484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5" dirty="0">
                <a:latin typeface="Calibri" panose="020F0502020204030204"/>
                <a:cs typeface="Calibri" panose="020F0502020204030204"/>
              </a:rPr>
              <a:t>provided </a:t>
            </a:r>
            <a:r>
              <a:rPr sz="2200" dirty="0">
                <a:latin typeface="Calibri" panose="020F0502020204030204"/>
                <a:cs typeface="Calibri" panose="020F0502020204030204"/>
              </a:rPr>
              <a:t>by the </a:t>
            </a:r>
            <a:r>
              <a:rPr sz="2200" spc="-45" dirty="0">
                <a:latin typeface="Calibri" panose="020F0502020204030204"/>
                <a:cs typeface="Calibri" panose="020F0502020204030204"/>
              </a:rPr>
              <a:t>user. </a:t>
            </a:r>
            <a:r>
              <a:rPr sz="2200" spc="-5" dirty="0">
                <a:latin typeface="Calibri" panose="020F0502020204030204"/>
                <a:cs typeface="Calibri" panose="020F0502020204030204"/>
              </a:rPr>
              <a:t>But </a:t>
            </a:r>
            <a:r>
              <a:rPr sz="2200" dirty="0">
                <a:latin typeface="Calibri" panose="020F0502020204030204"/>
                <a:cs typeface="Calibri" panose="020F0502020204030204"/>
              </a:rPr>
              <a:t>how will it </a:t>
            </a:r>
            <a:r>
              <a:rPr sz="2200" spc="-10" dirty="0">
                <a:latin typeface="Calibri" panose="020F0502020204030204"/>
                <a:cs typeface="Calibri" panose="020F0502020204030204"/>
              </a:rPr>
              <a:t>interact </a:t>
            </a:r>
            <a:r>
              <a:rPr sz="2200" dirty="0">
                <a:latin typeface="Calibri" panose="020F0502020204030204"/>
                <a:cs typeface="Calibri" panose="020F0502020204030204"/>
              </a:rPr>
              <a:t>with the </a:t>
            </a:r>
            <a:r>
              <a:rPr sz="2200" spc="-5" dirty="0">
                <a:latin typeface="Calibri" panose="020F0502020204030204"/>
                <a:cs typeface="Calibri" panose="020F0502020204030204"/>
              </a:rPr>
              <a:t>bank because </a:t>
            </a:r>
            <a:r>
              <a:rPr sz="2200" dirty="0">
                <a:latin typeface="Calibri" panose="020F0502020204030204"/>
                <a:cs typeface="Calibri" panose="020F0502020204030204"/>
              </a:rPr>
              <a:t>the </a:t>
            </a:r>
            <a:r>
              <a:rPr sz="22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5" dirty="0">
                <a:latin typeface="Calibri" panose="020F0502020204030204"/>
                <a:cs typeface="Calibri" panose="020F0502020204030204"/>
              </a:rPr>
              <a:t>bank</a:t>
            </a:r>
            <a:r>
              <a:rPr sz="22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5" dirty="0">
                <a:latin typeface="Calibri" panose="020F0502020204030204"/>
                <a:cs typeface="Calibri" panose="020F0502020204030204"/>
              </a:rPr>
              <a:t>application</a:t>
            </a:r>
            <a:r>
              <a:rPr sz="22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5" dirty="0">
                <a:latin typeface="Calibri" panose="020F0502020204030204"/>
                <a:cs typeface="Calibri" panose="020F0502020204030204"/>
              </a:rPr>
              <a:t>can</a:t>
            </a:r>
            <a:r>
              <a:rPr sz="220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5" dirty="0">
                <a:latin typeface="Calibri" panose="020F0502020204030204"/>
                <a:cs typeface="Calibri" panose="020F0502020204030204"/>
              </a:rPr>
              <a:t>be</a:t>
            </a:r>
            <a:r>
              <a:rPr sz="2200" spc="4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dirty="0">
                <a:latin typeface="Calibri" panose="020F0502020204030204"/>
                <a:cs typeface="Calibri" panose="020F0502020204030204"/>
              </a:rPr>
              <a:t>developed</a:t>
            </a:r>
            <a:r>
              <a:rPr sz="22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dirty="0">
                <a:latin typeface="Calibri" panose="020F0502020204030204"/>
                <a:cs typeface="Calibri" panose="020F0502020204030204"/>
              </a:rPr>
              <a:t>in</a:t>
            </a:r>
            <a:r>
              <a:rPr sz="22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20" dirty="0">
                <a:latin typeface="Calibri" panose="020F0502020204030204"/>
                <a:cs typeface="Calibri" panose="020F0502020204030204"/>
              </a:rPr>
              <a:t>any</a:t>
            </a:r>
            <a:r>
              <a:rPr sz="2200" spc="3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15" dirty="0">
                <a:latin typeface="Calibri" panose="020F0502020204030204"/>
                <a:cs typeface="Calibri" panose="020F0502020204030204"/>
              </a:rPr>
              <a:t>technology.</a:t>
            </a:r>
            <a:r>
              <a:rPr sz="22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dirty="0">
                <a:latin typeface="Calibri" panose="020F0502020204030204"/>
                <a:cs typeface="Calibri" panose="020F0502020204030204"/>
              </a:rPr>
              <a:t>The</a:t>
            </a:r>
            <a:r>
              <a:rPr sz="22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5" dirty="0">
                <a:latin typeface="Calibri" panose="020F0502020204030204"/>
                <a:cs typeface="Calibri" panose="020F0502020204030204"/>
              </a:rPr>
              <a:t>bus</a:t>
            </a:r>
            <a:r>
              <a:rPr sz="2200" spc="3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dirty="0">
                <a:latin typeface="Calibri" panose="020F0502020204030204"/>
                <a:cs typeface="Calibri" panose="020F0502020204030204"/>
              </a:rPr>
              <a:t>booking </a:t>
            </a:r>
            <a:r>
              <a:rPr sz="22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10" dirty="0">
                <a:latin typeface="Calibri" panose="020F0502020204030204"/>
                <a:cs typeface="Calibri" panose="020F0502020204030204"/>
              </a:rPr>
              <a:t>site </a:t>
            </a:r>
            <a:r>
              <a:rPr sz="2200" dirty="0">
                <a:latin typeface="Calibri" panose="020F0502020204030204"/>
                <a:cs typeface="Calibri" panose="020F0502020204030204"/>
              </a:rPr>
              <a:t>has no </a:t>
            </a:r>
            <a:r>
              <a:rPr sz="2200" spc="-10" dirty="0">
                <a:latin typeface="Calibri" panose="020F0502020204030204"/>
                <a:cs typeface="Calibri" panose="020F0502020204030204"/>
              </a:rPr>
              <a:t>control </a:t>
            </a:r>
            <a:r>
              <a:rPr sz="2200" dirty="0">
                <a:latin typeface="Calibri" panose="020F0502020204030204"/>
                <a:cs typeface="Calibri" panose="020F0502020204030204"/>
              </a:rPr>
              <a:t>over which technology the </a:t>
            </a:r>
            <a:r>
              <a:rPr sz="2200" spc="-5" dirty="0">
                <a:latin typeface="Calibri" panose="020F0502020204030204"/>
                <a:cs typeface="Calibri" panose="020F0502020204030204"/>
              </a:rPr>
              <a:t>bank application </a:t>
            </a:r>
            <a:r>
              <a:rPr sz="2200" dirty="0">
                <a:latin typeface="Calibri" panose="020F0502020204030204"/>
                <a:cs typeface="Calibri" panose="020F0502020204030204"/>
              </a:rPr>
              <a:t>has </a:t>
            </a:r>
            <a:r>
              <a:rPr sz="2200" spc="-5" dirty="0">
                <a:latin typeface="Calibri" panose="020F0502020204030204"/>
                <a:cs typeface="Calibri" panose="020F0502020204030204"/>
              </a:rPr>
              <a:t>been </a:t>
            </a:r>
            <a:r>
              <a:rPr sz="2200" dirty="0">
                <a:latin typeface="Calibri" panose="020F0502020204030204"/>
                <a:cs typeface="Calibri" panose="020F0502020204030204"/>
              </a:rPr>
              <a:t> developed.</a:t>
            </a:r>
            <a:endParaRPr sz="2200">
              <a:latin typeface="Calibri" panose="020F0502020204030204"/>
              <a:cs typeface="Calibri" panose="020F0502020204030204"/>
            </a:endParaRPr>
          </a:p>
          <a:p>
            <a:pPr marL="356870" indent="-344805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2200" spc="-5" dirty="0">
                <a:latin typeface="Calibri" panose="020F0502020204030204"/>
                <a:cs typeface="Calibri" panose="020F0502020204030204"/>
              </a:rPr>
              <a:t>That's</a:t>
            </a:r>
            <a:r>
              <a:rPr sz="22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5" dirty="0">
                <a:latin typeface="Calibri" panose="020F0502020204030204"/>
                <a:cs typeface="Calibri" panose="020F0502020204030204"/>
              </a:rPr>
              <a:t>where </a:t>
            </a:r>
            <a:r>
              <a:rPr sz="2200" dirty="0">
                <a:latin typeface="Calibri" panose="020F0502020204030204"/>
                <a:cs typeface="Calibri" panose="020F0502020204030204"/>
              </a:rPr>
              <a:t>webservices</a:t>
            </a:r>
            <a:r>
              <a:rPr sz="2200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dirty="0">
                <a:latin typeface="Calibri" panose="020F0502020204030204"/>
                <a:cs typeface="Calibri" panose="020F0502020204030204"/>
              </a:rPr>
              <a:t>comes</a:t>
            </a:r>
            <a:r>
              <a:rPr sz="22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15" dirty="0">
                <a:latin typeface="Calibri" panose="020F0502020204030204"/>
                <a:cs typeface="Calibri" panose="020F0502020204030204"/>
              </a:rPr>
              <a:t>into</a:t>
            </a:r>
            <a:r>
              <a:rPr sz="22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5" dirty="0">
                <a:latin typeface="Calibri" panose="020F0502020204030204"/>
                <a:cs typeface="Calibri" panose="020F0502020204030204"/>
              </a:rPr>
              <a:t>picture.</a:t>
            </a:r>
            <a:endParaRPr sz="2200">
              <a:latin typeface="Calibri" panose="020F0502020204030204"/>
              <a:cs typeface="Calibri" panose="020F0502020204030204"/>
            </a:endParaRPr>
          </a:p>
          <a:p>
            <a:pPr marL="356870" marR="265430" indent="-344805">
              <a:lnSpc>
                <a:spcPts val="2110"/>
              </a:lnSpc>
              <a:spcBef>
                <a:spcPts val="510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2200" dirty="0">
                <a:latin typeface="Calibri" panose="020F0502020204030204"/>
                <a:cs typeface="Calibri" panose="020F0502020204030204"/>
              </a:rPr>
              <a:t>It </a:t>
            </a:r>
            <a:r>
              <a:rPr sz="2200" spc="-10" dirty="0">
                <a:latin typeface="Calibri" panose="020F0502020204030204"/>
                <a:cs typeface="Calibri" panose="020F0502020204030204"/>
              </a:rPr>
              <a:t>makes </a:t>
            </a:r>
            <a:r>
              <a:rPr sz="2200" dirty="0">
                <a:latin typeface="Calibri" panose="020F0502020204030204"/>
                <a:cs typeface="Calibri" panose="020F0502020204030204"/>
              </a:rPr>
              <a:t>the </a:t>
            </a:r>
            <a:r>
              <a:rPr sz="2200" spc="-10" dirty="0">
                <a:latin typeface="Calibri" panose="020F0502020204030204"/>
                <a:cs typeface="Calibri" panose="020F0502020204030204"/>
              </a:rPr>
              <a:t>interaction </a:t>
            </a:r>
            <a:r>
              <a:rPr sz="2200" spc="-5" dirty="0">
                <a:latin typeface="Calibri" panose="020F0502020204030204"/>
                <a:cs typeface="Calibri" panose="020F0502020204030204"/>
              </a:rPr>
              <a:t>between two applications </a:t>
            </a:r>
            <a:r>
              <a:rPr sz="2200" dirty="0">
                <a:latin typeface="Calibri" panose="020F0502020204030204"/>
                <a:cs typeface="Calibri" panose="020F0502020204030204"/>
              </a:rPr>
              <a:t>possible. It </a:t>
            </a:r>
            <a:r>
              <a:rPr sz="22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5" dirty="0">
                <a:latin typeface="Calibri" panose="020F0502020204030204"/>
                <a:cs typeface="Calibri" panose="020F0502020204030204"/>
              </a:rPr>
              <a:t>accomplishes</a:t>
            </a:r>
            <a:r>
              <a:rPr sz="2200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5" dirty="0">
                <a:latin typeface="Calibri" panose="020F0502020204030204"/>
                <a:cs typeface="Calibri" panose="020F0502020204030204"/>
              </a:rPr>
              <a:t>by </a:t>
            </a:r>
            <a:r>
              <a:rPr sz="2200" dirty="0">
                <a:latin typeface="Calibri" panose="020F0502020204030204"/>
                <a:cs typeface="Calibri" panose="020F0502020204030204"/>
              </a:rPr>
              <a:t>serving</a:t>
            </a:r>
            <a:r>
              <a:rPr sz="22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dirty="0">
                <a:latin typeface="Calibri" panose="020F0502020204030204"/>
                <a:cs typeface="Calibri" panose="020F0502020204030204"/>
              </a:rPr>
              <a:t>the</a:t>
            </a:r>
            <a:r>
              <a:rPr sz="22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15" dirty="0">
                <a:latin typeface="Calibri" panose="020F0502020204030204"/>
                <a:cs typeface="Calibri" panose="020F0502020204030204"/>
              </a:rPr>
              <a:t>data</a:t>
            </a:r>
            <a:r>
              <a:rPr sz="22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dirty="0">
                <a:latin typeface="Calibri" panose="020F0502020204030204"/>
                <a:cs typeface="Calibri" panose="020F0502020204030204"/>
              </a:rPr>
              <a:t>in</a:t>
            </a:r>
            <a:r>
              <a:rPr sz="22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dirty="0">
                <a:latin typeface="Calibri" panose="020F0502020204030204"/>
                <a:cs typeface="Calibri" panose="020F0502020204030204"/>
              </a:rPr>
              <a:t>the</a:t>
            </a:r>
            <a:r>
              <a:rPr sz="22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10" dirty="0">
                <a:latin typeface="Calibri" panose="020F0502020204030204"/>
                <a:cs typeface="Calibri" panose="020F0502020204030204"/>
              </a:rPr>
              <a:t>standard</a:t>
            </a:r>
            <a:r>
              <a:rPr sz="22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10" dirty="0">
                <a:latin typeface="Calibri" panose="020F0502020204030204"/>
                <a:cs typeface="Calibri" panose="020F0502020204030204"/>
              </a:rPr>
              <a:t>format</a:t>
            </a:r>
            <a:r>
              <a:rPr sz="22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dirty="0">
                <a:latin typeface="Calibri" panose="020F0502020204030204"/>
                <a:cs typeface="Calibri" panose="020F0502020204030204"/>
              </a:rPr>
              <a:t>such</a:t>
            </a:r>
            <a:r>
              <a:rPr sz="22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dirty="0">
                <a:latin typeface="Calibri" panose="020F0502020204030204"/>
                <a:cs typeface="Calibri" panose="020F0502020204030204"/>
              </a:rPr>
              <a:t>as</a:t>
            </a:r>
            <a:r>
              <a:rPr sz="22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5" dirty="0">
                <a:latin typeface="Calibri" panose="020F0502020204030204"/>
                <a:cs typeface="Calibri" panose="020F0502020204030204"/>
              </a:rPr>
              <a:t>XML</a:t>
            </a:r>
            <a:r>
              <a:rPr sz="22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5" dirty="0">
                <a:latin typeface="Calibri" panose="020F0502020204030204"/>
                <a:cs typeface="Calibri" panose="020F0502020204030204"/>
              </a:rPr>
              <a:t>or </a:t>
            </a:r>
            <a:r>
              <a:rPr sz="2200" spc="-48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5" dirty="0">
                <a:latin typeface="Calibri" panose="020F0502020204030204"/>
                <a:cs typeface="Calibri" panose="020F0502020204030204"/>
              </a:rPr>
              <a:t>JSON.</a:t>
            </a:r>
            <a:endParaRPr sz="2200">
              <a:latin typeface="Calibri" panose="020F0502020204030204"/>
              <a:cs typeface="Calibri" panose="020F0502020204030204"/>
            </a:endParaRPr>
          </a:p>
          <a:p>
            <a:pPr marL="356870" marR="183515" indent="-344805" algn="just">
              <a:lnSpc>
                <a:spcPts val="2110"/>
              </a:lnSpc>
              <a:spcBef>
                <a:spcPts val="540"/>
              </a:spcBef>
              <a:buFont typeface="Arial MT"/>
              <a:buChar char="•"/>
              <a:tabLst>
                <a:tab pos="357505" algn="l"/>
              </a:tabLst>
            </a:pPr>
            <a:r>
              <a:rPr sz="2200" dirty="0">
                <a:latin typeface="Calibri" panose="020F0502020204030204"/>
                <a:cs typeface="Calibri" panose="020F0502020204030204"/>
              </a:rPr>
              <a:t>In</a:t>
            </a:r>
            <a:r>
              <a:rPr sz="22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dirty="0">
                <a:latin typeface="Calibri" panose="020F0502020204030204"/>
                <a:cs typeface="Calibri" panose="020F0502020204030204"/>
              </a:rPr>
              <a:t>this</a:t>
            </a:r>
            <a:r>
              <a:rPr sz="22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10" dirty="0">
                <a:latin typeface="Calibri" panose="020F0502020204030204"/>
                <a:cs typeface="Calibri" panose="020F0502020204030204"/>
              </a:rPr>
              <a:t>example</a:t>
            </a:r>
            <a:r>
              <a:rPr sz="22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dirty="0">
                <a:latin typeface="Calibri" panose="020F0502020204030204"/>
                <a:cs typeface="Calibri" panose="020F0502020204030204"/>
              </a:rPr>
              <a:t>the</a:t>
            </a:r>
            <a:r>
              <a:rPr sz="22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5" dirty="0">
                <a:latin typeface="Calibri" panose="020F0502020204030204"/>
                <a:cs typeface="Calibri" panose="020F0502020204030204"/>
              </a:rPr>
              <a:t>bus</a:t>
            </a:r>
            <a:r>
              <a:rPr sz="22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dirty="0">
                <a:latin typeface="Calibri" panose="020F0502020204030204"/>
                <a:cs typeface="Calibri" panose="020F0502020204030204"/>
              </a:rPr>
              <a:t>booking</a:t>
            </a:r>
            <a:r>
              <a:rPr sz="22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10" dirty="0">
                <a:latin typeface="Calibri" panose="020F0502020204030204"/>
                <a:cs typeface="Calibri" panose="020F0502020204030204"/>
              </a:rPr>
              <a:t>site</a:t>
            </a:r>
            <a:r>
              <a:rPr sz="22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dirty="0">
                <a:latin typeface="Calibri" panose="020F0502020204030204"/>
                <a:cs typeface="Calibri" panose="020F0502020204030204"/>
              </a:rPr>
              <a:t>will</a:t>
            </a:r>
            <a:r>
              <a:rPr sz="22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dirty="0">
                <a:latin typeface="Calibri" panose="020F0502020204030204"/>
                <a:cs typeface="Calibri" panose="020F0502020204030204"/>
              </a:rPr>
              <a:t>send</a:t>
            </a:r>
            <a:r>
              <a:rPr sz="22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dirty="0">
                <a:latin typeface="Calibri" panose="020F0502020204030204"/>
                <a:cs typeface="Calibri" panose="020F0502020204030204"/>
              </a:rPr>
              <a:t>all</a:t>
            </a:r>
            <a:r>
              <a:rPr sz="22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dirty="0">
                <a:latin typeface="Calibri" panose="020F0502020204030204"/>
                <a:cs typeface="Calibri" panose="020F0502020204030204"/>
              </a:rPr>
              <a:t>the</a:t>
            </a:r>
            <a:r>
              <a:rPr sz="22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dirty="0">
                <a:latin typeface="Calibri" panose="020F0502020204030204"/>
                <a:cs typeface="Calibri" panose="020F0502020204030204"/>
              </a:rPr>
              <a:t>CREDIT</a:t>
            </a:r>
            <a:r>
              <a:rPr sz="2200" spc="-15" dirty="0">
                <a:latin typeface="Calibri" panose="020F0502020204030204"/>
                <a:cs typeface="Calibri" panose="020F0502020204030204"/>
              </a:rPr>
              <a:t> card</a:t>
            </a:r>
            <a:r>
              <a:rPr sz="22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10" dirty="0">
                <a:latin typeface="Calibri" panose="020F0502020204030204"/>
                <a:cs typeface="Calibri" panose="020F0502020204030204"/>
              </a:rPr>
              <a:t>related </a:t>
            </a:r>
            <a:r>
              <a:rPr sz="2200" spc="-49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5" dirty="0">
                <a:latin typeface="Calibri" panose="020F0502020204030204"/>
                <a:cs typeface="Calibri" panose="020F0502020204030204"/>
              </a:rPr>
              <a:t>information. </a:t>
            </a:r>
            <a:r>
              <a:rPr sz="2200" dirty="0">
                <a:latin typeface="Calibri" panose="020F0502020204030204"/>
                <a:cs typeface="Calibri" panose="020F0502020204030204"/>
              </a:rPr>
              <a:t>The </a:t>
            </a:r>
            <a:r>
              <a:rPr sz="2200" spc="-5" dirty="0">
                <a:latin typeface="Calibri" panose="020F0502020204030204"/>
                <a:cs typeface="Calibri" panose="020F0502020204030204"/>
              </a:rPr>
              <a:t>bank application </a:t>
            </a:r>
            <a:r>
              <a:rPr sz="2200" dirty="0">
                <a:latin typeface="Calibri" panose="020F0502020204030204"/>
                <a:cs typeface="Calibri" panose="020F0502020204030204"/>
              </a:rPr>
              <a:t>will then </a:t>
            </a:r>
            <a:r>
              <a:rPr sz="2200" spc="-10" dirty="0">
                <a:latin typeface="Calibri" panose="020F0502020204030204"/>
                <a:cs typeface="Calibri" panose="020F0502020204030204"/>
              </a:rPr>
              <a:t>authenticate </a:t>
            </a:r>
            <a:r>
              <a:rPr sz="2200" dirty="0">
                <a:latin typeface="Calibri" panose="020F0502020204030204"/>
                <a:cs typeface="Calibri" panose="020F0502020204030204"/>
              </a:rPr>
              <a:t>the </a:t>
            </a:r>
            <a:r>
              <a:rPr sz="2200" spc="-5" dirty="0">
                <a:latin typeface="Calibri" panose="020F0502020204030204"/>
                <a:cs typeface="Calibri" panose="020F0502020204030204"/>
              </a:rPr>
              <a:t>credentials </a:t>
            </a:r>
            <a:r>
              <a:rPr sz="2200" dirty="0">
                <a:latin typeface="Calibri" panose="020F0502020204030204"/>
                <a:cs typeface="Calibri" panose="020F0502020204030204"/>
              </a:rPr>
              <a:t> and</a:t>
            </a:r>
            <a:r>
              <a:rPr sz="22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dirty="0">
                <a:latin typeface="Calibri" panose="020F0502020204030204"/>
                <a:cs typeface="Calibri" panose="020F0502020204030204"/>
              </a:rPr>
              <a:t>then</a:t>
            </a:r>
            <a:r>
              <a:rPr sz="22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5" dirty="0">
                <a:latin typeface="Calibri" panose="020F0502020204030204"/>
                <a:cs typeface="Calibri" panose="020F0502020204030204"/>
              </a:rPr>
              <a:t>return</a:t>
            </a:r>
            <a:r>
              <a:rPr sz="22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10" dirty="0">
                <a:latin typeface="Calibri" panose="020F0502020204030204"/>
                <a:cs typeface="Calibri" panose="020F0502020204030204"/>
              </a:rPr>
              <a:t>appropriate</a:t>
            </a:r>
            <a:r>
              <a:rPr sz="2200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dirty="0">
                <a:latin typeface="Calibri" panose="020F0502020204030204"/>
                <a:cs typeface="Calibri" panose="020F0502020204030204"/>
              </a:rPr>
              <a:t>response</a:t>
            </a:r>
            <a:r>
              <a:rPr sz="22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10" dirty="0">
                <a:latin typeface="Calibri" panose="020F0502020204030204"/>
                <a:cs typeface="Calibri" panose="020F0502020204030204"/>
              </a:rPr>
              <a:t>to </a:t>
            </a:r>
            <a:r>
              <a:rPr sz="2200" dirty="0">
                <a:latin typeface="Calibri" panose="020F0502020204030204"/>
                <a:cs typeface="Calibri" panose="020F0502020204030204"/>
              </a:rPr>
              <a:t>the</a:t>
            </a:r>
            <a:r>
              <a:rPr sz="22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5" dirty="0">
                <a:latin typeface="Calibri" panose="020F0502020204030204"/>
                <a:cs typeface="Calibri" panose="020F0502020204030204"/>
              </a:rPr>
              <a:t>bus</a:t>
            </a:r>
            <a:r>
              <a:rPr sz="2200" dirty="0">
                <a:latin typeface="Calibri" panose="020F0502020204030204"/>
                <a:cs typeface="Calibri" panose="020F0502020204030204"/>
              </a:rPr>
              <a:t> booking</a:t>
            </a:r>
            <a:r>
              <a:rPr sz="2200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5" dirty="0">
                <a:latin typeface="Calibri" panose="020F0502020204030204"/>
                <a:cs typeface="Calibri" panose="020F0502020204030204"/>
              </a:rPr>
              <a:t>site.</a:t>
            </a:r>
            <a:endParaRPr sz="22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03198" y="75641"/>
            <a:ext cx="7141845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15" dirty="0"/>
              <a:t>How</a:t>
            </a:r>
            <a:r>
              <a:rPr sz="4400" spc="10" dirty="0"/>
              <a:t> </a:t>
            </a:r>
            <a:r>
              <a:rPr sz="4400" spc="-15" dirty="0"/>
              <a:t>Does</a:t>
            </a:r>
            <a:r>
              <a:rPr sz="4400" spc="15" dirty="0"/>
              <a:t> </a:t>
            </a:r>
            <a:r>
              <a:rPr sz="4400" spc="-5" dirty="0"/>
              <a:t>a</a:t>
            </a:r>
            <a:r>
              <a:rPr sz="4400" spc="-10" dirty="0"/>
              <a:t> </a:t>
            </a:r>
            <a:r>
              <a:rPr sz="4400" spc="-60" dirty="0"/>
              <a:t>Web</a:t>
            </a:r>
            <a:r>
              <a:rPr sz="4400" spc="15" dirty="0"/>
              <a:t> </a:t>
            </a:r>
            <a:r>
              <a:rPr sz="4400" spc="5" dirty="0"/>
              <a:t>Service</a:t>
            </a:r>
            <a:r>
              <a:rPr sz="4400" spc="-55" dirty="0"/>
              <a:t> </a:t>
            </a:r>
            <a:r>
              <a:rPr sz="4400" spc="-45" dirty="0"/>
              <a:t>Work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154939" y="993470"/>
            <a:ext cx="4794250" cy="5358130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356870" marR="5080" indent="-344805">
              <a:lnSpc>
                <a:spcPct val="80000"/>
              </a:lnSpc>
              <a:spcBef>
                <a:spcPts val="820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3000" dirty="0">
                <a:latin typeface="Calibri" panose="020F0502020204030204"/>
                <a:cs typeface="Calibri" panose="020F0502020204030204"/>
              </a:rPr>
              <a:t>A </a:t>
            </a:r>
            <a:r>
              <a:rPr sz="3000" spc="-15" dirty="0">
                <a:latin typeface="Calibri" panose="020F0502020204030204"/>
                <a:cs typeface="Calibri" panose="020F0502020204030204"/>
              </a:rPr>
              <a:t>web </a:t>
            </a:r>
            <a:r>
              <a:rPr sz="3000" dirty="0">
                <a:latin typeface="Calibri" panose="020F0502020204030204"/>
                <a:cs typeface="Calibri" panose="020F0502020204030204"/>
              </a:rPr>
              <a:t>service enables </a:t>
            </a:r>
            <a:r>
              <a:rPr sz="30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3000" spc="-10" dirty="0">
                <a:latin typeface="Calibri" panose="020F0502020204030204"/>
                <a:cs typeface="Calibri" panose="020F0502020204030204"/>
              </a:rPr>
              <a:t>communication </a:t>
            </a:r>
            <a:r>
              <a:rPr sz="3000" dirty="0">
                <a:latin typeface="Calibri" panose="020F0502020204030204"/>
                <a:cs typeface="Calibri" panose="020F0502020204030204"/>
              </a:rPr>
              <a:t>among </a:t>
            </a:r>
            <a:r>
              <a:rPr sz="30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3000" spc="-10" dirty="0">
                <a:latin typeface="Calibri" panose="020F0502020204030204"/>
                <a:cs typeface="Calibri" panose="020F0502020204030204"/>
              </a:rPr>
              <a:t>various</a:t>
            </a:r>
            <a:r>
              <a:rPr sz="30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3000" spc="-5" dirty="0">
                <a:latin typeface="Calibri" panose="020F0502020204030204"/>
                <a:cs typeface="Calibri" panose="020F0502020204030204"/>
              </a:rPr>
              <a:t>applications</a:t>
            </a:r>
            <a:r>
              <a:rPr sz="3000" spc="-90" dirty="0">
                <a:latin typeface="Calibri" panose="020F0502020204030204"/>
                <a:cs typeface="Calibri" panose="020F0502020204030204"/>
              </a:rPr>
              <a:t> </a:t>
            </a:r>
            <a:r>
              <a:rPr sz="3000" spc="-10" dirty="0">
                <a:latin typeface="Calibri" panose="020F0502020204030204"/>
                <a:cs typeface="Calibri" panose="020F0502020204030204"/>
              </a:rPr>
              <a:t>by</a:t>
            </a:r>
            <a:r>
              <a:rPr sz="30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3000" dirty="0">
                <a:latin typeface="Calibri" panose="020F0502020204030204"/>
                <a:cs typeface="Calibri" panose="020F0502020204030204"/>
              </a:rPr>
              <a:t>using </a:t>
            </a:r>
            <a:r>
              <a:rPr sz="3000" spc="-665" dirty="0">
                <a:latin typeface="Calibri" panose="020F0502020204030204"/>
                <a:cs typeface="Calibri" panose="020F0502020204030204"/>
              </a:rPr>
              <a:t> </a:t>
            </a:r>
            <a:r>
              <a:rPr sz="3000" dirty="0">
                <a:latin typeface="Calibri" panose="020F0502020204030204"/>
                <a:cs typeface="Calibri" panose="020F0502020204030204"/>
              </a:rPr>
              <a:t>open </a:t>
            </a:r>
            <a:r>
              <a:rPr sz="3000" spc="-15" dirty="0">
                <a:latin typeface="Calibri" panose="020F0502020204030204"/>
                <a:cs typeface="Calibri" panose="020F0502020204030204"/>
              </a:rPr>
              <a:t>standards </a:t>
            </a:r>
            <a:r>
              <a:rPr sz="3000" dirty="0">
                <a:latin typeface="Calibri" panose="020F0502020204030204"/>
                <a:cs typeface="Calibri" panose="020F0502020204030204"/>
              </a:rPr>
              <a:t>such as </a:t>
            </a:r>
            <a:r>
              <a:rPr sz="3000" spc="5" dirty="0">
                <a:latin typeface="Calibri" panose="020F0502020204030204"/>
                <a:cs typeface="Calibri" panose="020F0502020204030204"/>
              </a:rPr>
              <a:t> HTML, XML, </a:t>
            </a:r>
            <a:r>
              <a:rPr sz="3000" spc="-5" dirty="0">
                <a:latin typeface="Calibri" panose="020F0502020204030204"/>
                <a:cs typeface="Calibri" panose="020F0502020204030204"/>
              </a:rPr>
              <a:t>WSDL, </a:t>
            </a:r>
            <a:r>
              <a:rPr sz="3000" dirty="0">
                <a:latin typeface="Calibri" panose="020F0502020204030204"/>
                <a:cs typeface="Calibri" panose="020F0502020204030204"/>
              </a:rPr>
              <a:t>and </a:t>
            </a:r>
            <a:r>
              <a:rPr sz="30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3000" spc="-85" dirty="0">
                <a:latin typeface="Calibri" panose="020F0502020204030204"/>
                <a:cs typeface="Calibri" panose="020F0502020204030204"/>
              </a:rPr>
              <a:t>SOAP.</a:t>
            </a:r>
            <a:endParaRPr sz="3000">
              <a:latin typeface="Calibri" panose="020F0502020204030204"/>
              <a:cs typeface="Calibri" panose="020F0502020204030204"/>
            </a:endParaRPr>
          </a:p>
          <a:p>
            <a:pPr marL="356870" marR="40640" indent="-344805">
              <a:lnSpc>
                <a:spcPts val="2880"/>
              </a:lnSpc>
              <a:spcBef>
                <a:spcPts val="700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3000" dirty="0">
                <a:latin typeface="Calibri" panose="020F0502020204030204"/>
                <a:cs typeface="Calibri" panose="020F0502020204030204"/>
              </a:rPr>
              <a:t>A </a:t>
            </a:r>
            <a:r>
              <a:rPr sz="3000" spc="-15" dirty="0">
                <a:latin typeface="Calibri" panose="020F0502020204030204"/>
                <a:cs typeface="Calibri" panose="020F0502020204030204"/>
              </a:rPr>
              <a:t>web </a:t>
            </a:r>
            <a:r>
              <a:rPr sz="3000" spc="-5" dirty="0">
                <a:latin typeface="Calibri" panose="020F0502020204030204"/>
                <a:cs typeface="Calibri" panose="020F0502020204030204"/>
              </a:rPr>
              <a:t>service </a:t>
            </a:r>
            <a:r>
              <a:rPr sz="3000" spc="-30" dirty="0">
                <a:latin typeface="Calibri" panose="020F0502020204030204"/>
                <a:cs typeface="Calibri" panose="020F0502020204030204"/>
              </a:rPr>
              <a:t>takes </a:t>
            </a:r>
            <a:r>
              <a:rPr sz="3000" dirty="0">
                <a:latin typeface="Calibri" panose="020F0502020204030204"/>
                <a:cs typeface="Calibri" panose="020F0502020204030204"/>
              </a:rPr>
              <a:t>the help </a:t>
            </a:r>
            <a:r>
              <a:rPr sz="3000" spc="-670" dirty="0">
                <a:latin typeface="Calibri" panose="020F0502020204030204"/>
                <a:cs typeface="Calibri" panose="020F0502020204030204"/>
              </a:rPr>
              <a:t> </a:t>
            </a:r>
            <a:r>
              <a:rPr sz="3000" spc="-5" dirty="0">
                <a:latin typeface="Calibri" panose="020F0502020204030204"/>
                <a:cs typeface="Calibri" panose="020F0502020204030204"/>
              </a:rPr>
              <a:t>of</a:t>
            </a:r>
            <a:r>
              <a:rPr sz="30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3000" dirty="0">
                <a:latin typeface="Calibri" panose="020F0502020204030204"/>
                <a:cs typeface="Calibri" panose="020F0502020204030204"/>
              </a:rPr>
              <a:t>−</a:t>
            </a:r>
            <a:endParaRPr sz="3000">
              <a:latin typeface="Calibri" panose="020F0502020204030204"/>
              <a:cs typeface="Calibri" panose="020F0502020204030204"/>
            </a:endParaRPr>
          </a:p>
          <a:p>
            <a:pPr marL="756285" lvl="1" indent="-287020">
              <a:lnSpc>
                <a:spcPct val="100000"/>
              </a:lnSpc>
              <a:spcBef>
                <a:spcPts val="40"/>
              </a:spcBef>
              <a:buFont typeface="Arial MT"/>
              <a:buChar char="–"/>
              <a:tabLst>
                <a:tab pos="756920" algn="l"/>
              </a:tabLst>
            </a:pPr>
            <a:r>
              <a:rPr sz="2600" spc="-15" dirty="0">
                <a:latin typeface="Calibri" panose="020F0502020204030204"/>
                <a:cs typeface="Calibri" panose="020F0502020204030204"/>
              </a:rPr>
              <a:t>XML</a:t>
            </a:r>
            <a:r>
              <a:rPr sz="26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600" spc="-20" dirty="0">
                <a:latin typeface="Calibri" panose="020F0502020204030204"/>
                <a:cs typeface="Calibri" panose="020F0502020204030204"/>
              </a:rPr>
              <a:t>to</a:t>
            </a:r>
            <a:r>
              <a:rPr sz="26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600" spc="-15" dirty="0">
                <a:latin typeface="Calibri" panose="020F0502020204030204"/>
                <a:cs typeface="Calibri" panose="020F0502020204030204"/>
              </a:rPr>
              <a:t>tag</a:t>
            </a:r>
            <a:r>
              <a:rPr sz="26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600" spc="-5" dirty="0">
                <a:latin typeface="Calibri" panose="020F0502020204030204"/>
                <a:cs typeface="Calibri" panose="020F0502020204030204"/>
              </a:rPr>
              <a:t>the</a:t>
            </a:r>
            <a:r>
              <a:rPr sz="26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600" spc="-20" dirty="0">
                <a:latin typeface="Calibri" panose="020F0502020204030204"/>
                <a:cs typeface="Calibri" panose="020F0502020204030204"/>
              </a:rPr>
              <a:t>data</a:t>
            </a:r>
            <a:endParaRPr sz="2600">
              <a:latin typeface="Calibri" panose="020F0502020204030204"/>
              <a:cs typeface="Calibri" panose="020F0502020204030204"/>
            </a:endParaRPr>
          </a:p>
          <a:p>
            <a:pPr marL="756285" lvl="1" indent="-287020">
              <a:lnSpc>
                <a:spcPct val="100000"/>
              </a:lnSpc>
              <a:buFont typeface="Arial MT"/>
              <a:buChar char="–"/>
              <a:tabLst>
                <a:tab pos="756920" algn="l"/>
              </a:tabLst>
            </a:pPr>
            <a:r>
              <a:rPr sz="2600" spc="-10" dirty="0">
                <a:latin typeface="Calibri" panose="020F0502020204030204"/>
                <a:cs typeface="Calibri" panose="020F0502020204030204"/>
              </a:rPr>
              <a:t>SOAP </a:t>
            </a:r>
            <a:r>
              <a:rPr sz="2600" spc="-25" dirty="0">
                <a:latin typeface="Calibri" panose="020F0502020204030204"/>
                <a:cs typeface="Calibri" panose="020F0502020204030204"/>
              </a:rPr>
              <a:t>to</a:t>
            </a:r>
            <a:r>
              <a:rPr sz="2600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2600" spc="-25" dirty="0">
                <a:latin typeface="Calibri" panose="020F0502020204030204"/>
                <a:cs typeface="Calibri" panose="020F0502020204030204"/>
              </a:rPr>
              <a:t>transfer</a:t>
            </a:r>
            <a:r>
              <a:rPr sz="26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600" spc="-5" dirty="0">
                <a:latin typeface="Calibri" panose="020F0502020204030204"/>
                <a:cs typeface="Calibri" panose="020F0502020204030204"/>
              </a:rPr>
              <a:t>a</a:t>
            </a:r>
            <a:r>
              <a:rPr sz="2600" dirty="0">
                <a:latin typeface="Calibri" panose="020F0502020204030204"/>
                <a:cs typeface="Calibri" panose="020F0502020204030204"/>
              </a:rPr>
              <a:t> </a:t>
            </a:r>
            <a:r>
              <a:rPr sz="2600" spc="-10" dirty="0">
                <a:latin typeface="Calibri" panose="020F0502020204030204"/>
                <a:cs typeface="Calibri" panose="020F0502020204030204"/>
              </a:rPr>
              <a:t>message</a:t>
            </a:r>
            <a:endParaRPr sz="2600">
              <a:latin typeface="Calibri" panose="020F0502020204030204"/>
              <a:cs typeface="Calibri" panose="020F0502020204030204"/>
            </a:endParaRPr>
          </a:p>
          <a:p>
            <a:pPr marL="756285" marR="1158875" lvl="1" indent="-287020">
              <a:lnSpc>
                <a:spcPct val="80000"/>
              </a:lnSpc>
              <a:spcBef>
                <a:spcPts val="630"/>
              </a:spcBef>
              <a:buFont typeface="Arial MT"/>
              <a:buChar char="–"/>
              <a:tabLst>
                <a:tab pos="756920" algn="l"/>
              </a:tabLst>
            </a:pPr>
            <a:r>
              <a:rPr sz="2600" spc="-15" dirty="0">
                <a:latin typeface="Calibri" panose="020F0502020204030204"/>
                <a:cs typeface="Calibri" panose="020F0502020204030204"/>
              </a:rPr>
              <a:t>WSDL</a:t>
            </a:r>
            <a:r>
              <a:rPr sz="2600" dirty="0">
                <a:latin typeface="Calibri" panose="020F0502020204030204"/>
                <a:cs typeface="Calibri" panose="020F0502020204030204"/>
              </a:rPr>
              <a:t> </a:t>
            </a:r>
            <a:r>
              <a:rPr sz="2600" spc="-20" dirty="0">
                <a:latin typeface="Calibri" panose="020F0502020204030204"/>
                <a:cs typeface="Calibri" panose="020F0502020204030204"/>
              </a:rPr>
              <a:t>to</a:t>
            </a:r>
            <a:r>
              <a:rPr sz="26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600" spc="-5" dirty="0">
                <a:latin typeface="Calibri" panose="020F0502020204030204"/>
                <a:cs typeface="Calibri" panose="020F0502020204030204"/>
              </a:rPr>
              <a:t>describe</a:t>
            </a:r>
            <a:r>
              <a:rPr sz="26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600" spc="-15" dirty="0">
                <a:latin typeface="Calibri" panose="020F0502020204030204"/>
                <a:cs typeface="Calibri" panose="020F0502020204030204"/>
              </a:rPr>
              <a:t>the </a:t>
            </a:r>
            <a:r>
              <a:rPr sz="2600" spc="-570" dirty="0">
                <a:latin typeface="Calibri" panose="020F0502020204030204"/>
                <a:cs typeface="Calibri" panose="020F0502020204030204"/>
              </a:rPr>
              <a:t> </a:t>
            </a:r>
            <a:r>
              <a:rPr sz="2600" spc="-10" dirty="0">
                <a:latin typeface="Calibri" panose="020F0502020204030204"/>
                <a:cs typeface="Calibri" panose="020F0502020204030204"/>
              </a:rPr>
              <a:t>availability</a:t>
            </a:r>
            <a:r>
              <a:rPr sz="26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600" spc="-5" dirty="0">
                <a:latin typeface="Calibri" panose="020F0502020204030204"/>
                <a:cs typeface="Calibri" panose="020F0502020204030204"/>
              </a:rPr>
              <a:t>of</a:t>
            </a:r>
            <a:r>
              <a:rPr sz="26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600" dirty="0">
                <a:latin typeface="Calibri" panose="020F0502020204030204"/>
                <a:cs typeface="Calibri" panose="020F0502020204030204"/>
              </a:rPr>
              <a:t>service</a:t>
            </a:r>
            <a:endParaRPr sz="2600">
              <a:latin typeface="Calibri" panose="020F0502020204030204"/>
              <a:cs typeface="Calibri" panose="020F0502020204030204"/>
            </a:endParaRPr>
          </a:p>
          <a:p>
            <a:pPr marL="756285" marR="1094105" lvl="1" indent="-287020">
              <a:lnSpc>
                <a:spcPts val="2500"/>
              </a:lnSpc>
              <a:spcBef>
                <a:spcPts val="600"/>
              </a:spcBef>
              <a:buFont typeface="Arial MT"/>
              <a:buChar char="–"/>
              <a:tabLst>
                <a:tab pos="756920" algn="l"/>
              </a:tabLst>
            </a:pPr>
            <a:r>
              <a:rPr sz="2600" spc="-15" dirty="0">
                <a:latin typeface="Calibri" panose="020F0502020204030204"/>
                <a:cs typeface="Calibri" panose="020F0502020204030204"/>
              </a:rPr>
              <a:t>UDDI </a:t>
            </a:r>
            <a:r>
              <a:rPr sz="2600" spc="-10" dirty="0">
                <a:latin typeface="Calibri" panose="020F0502020204030204"/>
                <a:cs typeface="Calibri" panose="020F0502020204030204"/>
              </a:rPr>
              <a:t>list </a:t>
            </a:r>
            <a:r>
              <a:rPr sz="2600" spc="-5" dirty="0">
                <a:latin typeface="Calibri" panose="020F0502020204030204"/>
                <a:cs typeface="Calibri" panose="020F0502020204030204"/>
              </a:rPr>
              <a:t>the </a:t>
            </a:r>
            <a:r>
              <a:rPr sz="2600" spc="-15" dirty="0">
                <a:latin typeface="Calibri" panose="020F0502020204030204"/>
                <a:cs typeface="Calibri" panose="020F0502020204030204"/>
              </a:rPr>
              <a:t>available </a:t>
            </a:r>
            <a:r>
              <a:rPr sz="2600" spc="-575" dirty="0">
                <a:latin typeface="Calibri" panose="020F0502020204030204"/>
                <a:cs typeface="Calibri" panose="020F0502020204030204"/>
              </a:rPr>
              <a:t> </a:t>
            </a:r>
            <a:r>
              <a:rPr sz="2600" dirty="0">
                <a:latin typeface="Calibri" panose="020F0502020204030204"/>
                <a:cs typeface="Calibri" panose="020F0502020204030204"/>
              </a:rPr>
              <a:t>services</a:t>
            </a:r>
            <a:endParaRPr sz="2600">
              <a:latin typeface="Calibri" panose="020F0502020204030204"/>
              <a:cs typeface="Calibri" panose="020F0502020204030204"/>
            </a:endParaRPr>
          </a:p>
        </p:txBody>
      </p:sp>
      <p:pic>
        <p:nvPicPr>
          <p:cNvPr id="5" name="object 5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4986528" y="1752600"/>
            <a:ext cx="4081272" cy="3128596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83335" y="75641"/>
            <a:ext cx="6776720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15" dirty="0"/>
              <a:t>Components</a:t>
            </a:r>
            <a:r>
              <a:rPr sz="4400" spc="40" dirty="0"/>
              <a:t> </a:t>
            </a:r>
            <a:r>
              <a:rPr sz="4400" spc="-5" dirty="0"/>
              <a:t>of</a:t>
            </a:r>
            <a:r>
              <a:rPr sz="4400" spc="-25" dirty="0"/>
              <a:t> </a:t>
            </a:r>
            <a:r>
              <a:rPr sz="4400" spc="-60" dirty="0"/>
              <a:t>Web</a:t>
            </a:r>
            <a:r>
              <a:rPr sz="4400" spc="-30" dirty="0"/>
              <a:t> </a:t>
            </a:r>
            <a:r>
              <a:rPr sz="4400" dirty="0"/>
              <a:t>Services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154939" y="765175"/>
            <a:ext cx="8750300" cy="56527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3000" dirty="0">
                <a:latin typeface="Calibri" panose="020F0502020204030204"/>
                <a:cs typeface="Calibri" panose="020F0502020204030204"/>
              </a:rPr>
              <a:t>The</a:t>
            </a:r>
            <a:r>
              <a:rPr sz="30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3000" dirty="0">
                <a:latin typeface="Calibri" panose="020F0502020204030204"/>
                <a:cs typeface="Calibri" panose="020F0502020204030204"/>
              </a:rPr>
              <a:t>basic</a:t>
            </a:r>
            <a:r>
              <a:rPr sz="30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3000" spc="-15" dirty="0">
                <a:latin typeface="Calibri" panose="020F0502020204030204"/>
                <a:cs typeface="Calibri" panose="020F0502020204030204"/>
              </a:rPr>
              <a:t>web</a:t>
            </a:r>
            <a:r>
              <a:rPr sz="3000" dirty="0">
                <a:latin typeface="Calibri" panose="020F0502020204030204"/>
                <a:cs typeface="Calibri" panose="020F0502020204030204"/>
              </a:rPr>
              <a:t> </a:t>
            </a:r>
            <a:r>
              <a:rPr sz="3000" spc="-5" dirty="0">
                <a:latin typeface="Calibri" panose="020F0502020204030204"/>
                <a:cs typeface="Calibri" panose="020F0502020204030204"/>
              </a:rPr>
              <a:t>services</a:t>
            </a:r>
            <a:r>
              <a:rPr sz="30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3000" spc="-15" dirty="0">
                <a:latin typeface="Calibri" panose="020F0502020204030204"/>
                <a:cs typeface="Calibri" panose="020F0502020204030204"/>
              </a:rPr>
              <a:t>platform</a:t>
            </a:r>
            <a:r>
              <a:rPr sz="30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3000" dirty="0">
                <a:latin typeface="Calibri" panose="020F0502020204030204"/>
                <a:cs typeface="Calibri" panose="020F0502020204030204"/>
              </a:rPr>
              <a:t>is</a:t>
            </a:r>
            <a:r>
              <a:rPr sz="3000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3000" spc="-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XML</a:t>
            </a:r>
            <a:r>
              <a:rPr sz="3000" spc="1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300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+</a:t>
            </a:r>
            <a:r>
              <a:rPr sz="3000" spc="-1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3000" spc="-7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HTTP</a:t>
            </a:r>
            <a:r>
              <a:rPr sz="3000" spc="-70" dirty="0">
                <a:latin typeface="Calibri" panose="020F0502020204030204"/>
                <a:cs typeface="Calibri" panose="020F0502020204030204"/>
              </a:rPr>
              <a:t>.</a:t>
            </a:r>
            <a:endParaRPr sz="3000">
              <a:latin typeface="Calibri" panose="020F0502020204030204"/>
              <a:cs typeface="Calibri" panose="020F0502020204030204"/>
            </a:endParaRPr>
          </a:p>
          <a:p>
            <a:pPr marL="356870" marR="5080" indent="-344805">
              <a:lnSpc>
                <a:spcPts val="2880"/>
              </a:lnSpc>
              <a:spcBef>
                <a:spcPts val="695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3000" spc="-5" dirty="0">
                <a:latin typeface="Calibri" panose="020F0502020204030204"/>
                <a:cs typeface="Calibri" panose="020F0502020204030204"/>
              </a:rPr>
              <a:t>All </a:t>
            </a:r>
            <a:r>
              <a:rPr sz="3000" dirty="0">
                <a:latin typeface="Calibri" panose="020F0502020204030204"/>
                <a:cs typeface="Calibri" panose="020F0502020204030204"/>
              </a:rPr>
              <a:t>the </a:t>
            </a:r>
            <a:r>
              <a:rPr sz="3000" spc="-15" dirty="0">
                <a:latin typeface="Calibri" panose="020F0502020204030204"/>
                <a:cs typeface="Calibri" panose="020F0502020204030204"/>
              </a:rPr>
              <a:t>standard web </a:t>
            </a:r>
            <a:r>
              <a:rPr sz="3000" dirty="0">
                <a:latin typeface="Calibri" panose="020F0502020204030204"/>
                <a:cs typeface="Calibri" panose="020F0502020204030204"/>
              </a:rPr>
              <a:t>services </a:t>
            </a:r>
            <a:r>
              <a:rPr sz="3000" spc="-10" dirty="0">
                <a:latin typeface="Calibri" panose="020F0502020204030204"/>
                <a:cs typeface="Calibri" panose="020F0502020204030204"/>
              </a:rPr>
              <a:t>work </a:t>
            </a:r>
            <a:r>
              <a:rPr sz="3000" dirty="0">
                <a:latin typeface="Calibri" panose="020F0502020204030204"/>
                <a:cs typeface="Calibri" panose="020F0502020204030204"/>
              </a:rPr>
              <a:t>using the </a:t>
            </a:r>
            <a:r>
              <a:rPr sz="3000" spc="-15" dirty="0">
                <a:latin typeface="Calibri" panose="020F0502020204030204"/>
                <a:cs typeface="Calibri" panose="020F0502020204030204"/>
              </a:rPr>
              <a:t>following </a:t>
            </a:r>
            <a:r>
              <a:rPr sz="3000" spc="-665" dirty="0">
                <a:latin typeface="Calibri" panose="020F0502020204030204"/>
                <a:cs typeface="Calibri" panose="020F0502020204030204"/>
              </a:rPr>
              <a:t> </a:t>
            </a:r>
            <a:r>
              <a:rPr sz="3000" spc="-5" dirty="0">
                <a:latin typeface="Calibri" panose="020F0502020204030204"/>
                <a:cs typeface="Calibri" panose="020F0502020204030204"/>
              </a:rPr>
              <a:t>components</a:t>
            </a:r>
            <a:r>
              <a:rPr sz="3000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3000" dirty="0">
                <a:latin typeface="Calibri" panose="020F0502020204030204"/>
                <a:cs typeface="Calibri" panose="020F0502020204030204"/>
              </a:rPr>
              <a:t>−</a:t>
            </a:r>
            <a:endParaRPr sz="3000">
              <a:latin typeface="Calibri" panose="020F0502020204030204"/>
              <a:cs typeface="Calibri" panose="020F0502020204030204"/>
            </a:endParaRPr>
          </a:p>
          <a:p>
            <a:pPr marL="756285" lvl="1" indent="-287020">
              <a:lnSpc>
                <a:spcPct val="100000"/>
              </a:lnSpc>
              <a:spcBef>
                <a:spcPts val="45"/>
              </a:spcBef>
              <a:buFont typeface="Arial MT"/>
              <a:buChar char="–"/>
              <a:tabLst>
                <a:tab pos="756920" algn="l"/>
              </a:tabLst>
            </a:pPr>
            <a:r>
              <a:rPr sz="2600" spc="-1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SOAP</a:t>
            </a:r>
            <a:r>
              <a:rPr sz="2600" spc="-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600" spc="-5" dirty="0">
                <a:latin typeface="Calibri" panose="020F0502020204030204"/>
                <a:cs typeface="Calibri" panose="020F0502020204030204"/>
              </a:rPr>
              <a:t>(Simple</a:t>
            </a:r>
            <a:r>
              <a:rPr sz="26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600" spc="-5" dirty="0">
                <a:latin typeface="Calibri" panose="020F0502020204030204"/>
                <a:cs typeface="Calibri" panose="020F0502020204030204"/>
              </a:rPr>
              <a:t>Object</a:t>
            </a:r>
            <a:r>
              <a:rPr sz="26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600" spc="-5" dirty="0">
                <a:latin typeface="Calibri" panose="020F0502020204030204"/>
                <a:cs typeface="Calibri" panose="020F0502020204030204"/>
              </a:rPr>
              <a:t>Access</a:t>
            </a:r>
            <a:r>
              <a:rPr sz="2600" spc="-20" dirty="0">
                <a:latin typeface="Calibri" panose="020F0502020204030204"/>
                <a:cs typeface="Calibri" panose="020F0502020204030204"/>
              </a:rPr>
              <a:t> Protocol)</a:t>
            </a:r>
            <a:endParaRPr sz="2600">
              <a:latin typeface="Calibri" panose="020F0502020204030204"/>
              <a:cs typeface="Calibri" panose="020F0502020204030204"/>
            </a:endParaRPr>
          </a:p>
          <a:p>
            <a:pPr marL="1156335" marR="323215" lvl="2" indent="-229235">
              <a:lnSpc>
                <a:spcPct val="80000"/>
              </a:lnSpc>
              <a:spcBef>
                <a:spcPts val="545"/>
              </a:spcBef>
              <a:buFont typeface="Wingdings" panose="05000000000000000000"/>
              <a:buChar char=""/>
              <a:tabLst>
                <a:tab pos="1156335" algn="l"/>
              </a:tabLst>
            </a:pPr>
            <a:r>
              <a:rPr sz="2200" spc="-10" dirty="0">
                <a:latin typeface="Calibri" panose="020F0502020204030204"/>
                <a:cs typeface="Calibri" panose="020F0502020204030204"/>
              </a:rPr>
              <a:t>SOAP </a:t>
            </a:r>
            <a:r>
              <a:rPr sz="2200" dirty="0">
                <a:latin typeface="Calibri" panose="020F0502020204030204"/>
                <a:cs typeface="Calibri" panose="020F0502020204030204"/>
              </a:rPr>
              <a:t>is </a:t>
            </a:r>
            <a:r>
              <a:rPr sz="2200" spc="5" dirty="0">
                <a:latin typeface="Calibri" panose="020F0502020204030204"/>
                <a:cs typeface="Calibri" panose="020F0502020204030204"/>
              </a:rPr>
              <a:t>a </a:t>
            </a:r>
            <a:r>
              <a:rPr sz="2200" dirty="0">
                <a:latin typeface="Calibri" panose="020F0502020204030204"/>
                <a:cs typeface="Calibri" panose="020F0502020204030204"/>
              </a:rPr>
              <a:t>messaging </a:t>
            </a:r>
            <a:r>
              <a:rPr sz="2200" spc="-5" dirty="0">
                <a:latin typeface="Calibri" panose="020F0502020204030204"/>
                <a:cs typeface="Calibri" panose="020F0502020204030204"/>
              </a:rPr>
              <a:t>protocol specification </a:t>
            </a:r>
            <a:r>
              <a:rPr sz="2200" spc="-15" dirty="0">
                <a:latin typeface="Calibri" panose="020F0502020204030204"/>
                <a:cs typeface="Calibri" panose="020F0502020204030204"/>
              </a:rPr>
              <a:t>for </a:t>
            </a:r>
            <a:r>
              <a:rPr sz="2200" spc="-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exchanging </a:t>
            </a:r>
            <a:r>
              <a:rPr sz="220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spc="-5" dirty="0">
                <a:latin typeface="Calibri" panose="020F0502020204030204"/>
                <a:cs typeface="Calibri" panose="020F0502020204030204"/>
              </a:rPr>
              <a:t>structured</a:t>
            </a:r>
            <a:r>
              <a:rPr sz="22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5" dirty="0">
                <a:latin typeface="Calibri" panose="020F0502020204030204"/>
                <a:cs typeface="Calibri" panose="020F0502020204030204"/>
              </a:rPr>
              <a:t>information</a:t>
            </a:r>
            <a:r>
              <a:rPr sz="2200" spc="-7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dirty="0">
                <a:latin typeface="Calibri" panose="020F0502020204030204"/>
                <a:cs typeface="Calibri" panose="020F0502020204030204"/>
              </a:rPr>
              <a:t>in</a:t>
            </a:r>
            <a:r>
              <a:rPr sz="22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dirty="0">
                <a:latin typeface="Calibri" panose="020F0502020204030204"/>
                <a:cs typeface="Calibri" panose="020F0502020204030204"/>
              </a:rPr>
              <a:t>the</a:t>
            </a:r>
            <a:r>
              <a:rPr sz="22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5" dirty="0">
                <a:latin typeface="Calibri" panose="020F0502020204030204"/>
                <a:cs typeface="Calibri" panose="020F0502020204030204"/>
              </a:rPr>
              <a:t>implementation</a:t>
            </a:r>
            <a:r>
              <a:rPr sz="2200" spc="-7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5" dirty="0">
                <a:latin typeface="Calibri" panose="020F0502020204030204"/>
                <a:cs typeface="Calibri" panose="020F0502020204030204"/>
              </a:rPr>
              <a:t>of</a:t>
            </a:r>
            <a:r>
              <a:rPr sz="22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5" dirty="0">
                <a:latin typeface="Calibri" panose="020F0502020204030204"/>
                <a:cs typeface="Calibri" panose="020F0502020204030204"/>
              </a:rPr>
              <a:t>web</a:t>
            </a:r>
            <a:r>
              <a:rPr sz="2200" spc="5" dirty="0">
                <a:latin typeface="Calibri" panose="020F0502020204030204"/>
                <a:cs typeface="Calibri" panose="020F0502020204030204"/>
              </a:rPr>
              <a:t> services</a:t>
            </a:r>
            <a:r>
              <a:rPr sz="2200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dirty="0">
                <a:latin typeface="Calibri" panose="020F0502020204030204"/>
                <a:cs typeface="Calibri" panose="020F0502020204030204"/>
              </a:rPr>
              <a:t>in </a:t>
            </a:r>
            <a:r>
              <a:rPr sz="2200" spc="-48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5" dirty="0">
                <a:latin typeface="Calibri" panose="020F0502020204030204"/>
                <a:cs typeface="Calibri" panose="020F0502020204030204"/>
              </a:rPr>
              <a:t>computer</a:t>
            </a:r>
            <a:r>
              <a:rPr sz="22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5" dirty="0">
                <a:latin typeface="Calibri" panose="020F0502020204030204"/>
                <a:cs typeface="Calibri" panose="020F0502020204030204"/>
              </a:rPr>
              <a:t>networks.</a:t>
            </a:r>
            <a:endParaRPr sz="2200">
              <a:latin typeface="Calibri" panose="020F0502020204030204"/>
              <a:cs typeface="Calibri" panose="020F0502020204030204"/>
            </a:endParaRPr>
          </a:p>
          <a:p>
            <a:pPr marL="756285" lvl="1" indent="-287020">
              <a:lnSpc>
                <a:spcPts val="3105"/>
              </a:lnSpc>
              <a:buFont typeface="Arial MT"/>
              <a:buChar char="–"/>
              <a:tabLst>
                <a:tab pos="756920" algn="l"/>
              </a:tabLst>
            </a:pPr>
            <a:r>
              <a:rPr sz="2600" spc="-1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UDDI</a:t>
            </a:r>
            <a:r>
              <a:rPr sz="2600" spc="3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600" spc="-15" dirty="0">
                <a:latin typeface="Calibri" panose="020F0502020204030204"/>
                <a:cs typeface="Calibri" panose="020F0502020204030204"/>
              </a:rPr>
              <a:t>(Universal</a:t>
            </a:r>
            <a:r>
              <a:rPr sz="2600" dirty="0">
                <a:latin typeface="Calibri" panose="020F0502020204030204"/>
                <a:cs typeface="Calibri" panose="020F0502020204030204"/>
              </a:rPr>
              <a:t> </a:t>
            </a:r>
            <a:r>
              <a:rPr sz="2600" spc="-5" dirty="0">
                <a:latin typeface="Calibri" panose="020F0502020204030204"/>
                <a:cs typeface="Calibri" panose="020F0502020204030204"/>
              </a:rPr>
              <a:t>Description,</a:t>
            </a:r>
            <a:r>
              <a:rPr sz="26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600" spc="-10" dirty="0">
                <a:latin typeface="Calibri" panose="020F0502020204030204"/>
                <a:cs typeface="Calibri" panose="020F0502020204030204"/>
              </a:rPr>
              <a:t>Discovery</a:t>
            </a:r>
            <a:r>
              <a:rPr sz="2600" spc="-5" dirty="0">
                <a:latin typeface="Calibri" panose="020F0502020204030204"/>
                <a:cs typeface="Calibri" panose="020F0502020204030204"/>
              </a:rPr>
              <a:t> and</a:t>
            </a:r>
            <a:r>
              <a:rPr sz="2600" dirty="0">
                <a:latin typeface="Calibri" panose="020F0502020204030204"/>
                <a:cs typeface="Calibri" panose="020F0502020204030204"/>
              </a:rPr>
              <a:t> </a:t>
            </a:r>
            <a:r>
              <a:rPr sz="2600" spc="-15" dirty="0">
                <a:latin typeface="Calibri" panose="020F0502020204030204"/>
                <a:cs typeface="Calibri" panose="020F0502020204030204"/>
              </a:rPr>
              <a:t>Integration)</a:t>
            </a:r>
            <a:endParaRPr sz="2600">
              <a:latin typeface="Calibri" panose="020F0502020204030204"/>
              <a:cs typeface="Calibri" panose="020F0502020204030204"/>
            </a:endParaRPr>
          </a:p>
          <a:p>
            <a:pPr marL="1156335" marR="614680" lvl="2" indent="-229235">
              <a:lnSpc>
                <a:spcPct val="80000"/>
              </a:lnSpc>
              <a:spcBef>
                <a:spcPts val="540"/>
              </a:spcBef>
              <a:buFont typeface="Wingdings" panose="05000000000000000000"/>
              <a:buChar char=""/>
              <a:tabLst>
                <a:tab pos="1156335" algn="l"/>
              </a:tabLst>
            </a:pPr>
            <a:r>
              <a:rPr sz="2200" dirty="0">
                <a:latin typeface="Calibri" panose="020F0502020204030204"/>
                <a:cs typeface="Calibri" panose="020F0502020204030204"/>
              </a:rPr>
              <a:t>The </a:t>
            </a:r>
            <a:r>
              <a:rPr sz="2200" spc="5" dirty="0">
                <a:latin typeface="Calibri" panose="020F0502020204030204"/>
                <a:cs typeface="Calibri" panose="020F0502020204030204"/>
              </a:rPr>
              <a:t>UDDI </a:t>
            </a:r>
            <a:r>
              <a:rPr sz="2200" spc="-5" dirty="0">
                <a:latin typeface="Calibri" panose="020F0502020204030204"/>
                <a:cs typeface="Calibri" panose="020F0502020204030204"/>
              </a:rPr>
              <a:t>specification defines </a:t>
            </a:r>
            <a:r>
              <a:rPr sz="2200" spc="5" dirty="0">
                <a:latin typeface="Calibri" panose="020F0502020204030204"/>
                <a:cs typeface="Calibri" panose="020F0502020204030204"/>
              </a:rPr>
              <a:t>a </a:t>
            </a:r>
            <a:r>
              <a:rPr sz="2200" spc="-20" dirty="0">
                <a:latin typeface="Calibri" panose="020F0502020204030204"/>
                <a:cs typeface="Calibri" panose="020F0502020204030204"/>
              </a:rPr>
              <a:t>way </a:t>
            </a:r>
            <a:r>
              <a:rPr sz="2200" spc="-10" dirty="0">
                <a:latin typeface="Calibri" panose="020F0502020204030204"/>
                <a:cs typeface="Calibri" panose="020F0502020204030204"/>
              </a:rPr>
              <a:t>to </a:t>
            </a:r>
            <a:r>
              <a:rPr sz="2200" spc="-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publish </a:t>
            </a:r>
            <a:r>
              <a:rPr sz="220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and </a:t>
            </a:r>
            <a:r>
              <a:rPr sz="2200" spc="-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discover </a:t>
            </a:r>
            <a:r>
              <a:rPr sz="220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spc="-5" dirty="0">
                <a:latin typeface="Calibri" panose="020F0502020204030204"/>
                <a:cs typeface="Calibri" panose="020F0502020204030204"/>
              </a:rPr>
              <a:t>information</a:t>
            </a:r>
            <a:r>
              <a:rPr sz="2200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dirty="0">
                <a:latin typeface="Calibri" panose="020F0502020204030204"/>
                <a:cs typeface="Calibri" panose="020F0502020204030204"/>
              </a:rPr>
              <a:t>about</a:t>
            </a:r>
            <a:r>
              <a:rPr sz="22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5" dirty="0">
                <a:latin typeface="Calibri" panose="020F0502020204030204"/>
                <a:cs typeface="Calibri" panose="020F0502020204030204"/>
              </a:rPr>
              <a:t>web</a:t>
            </a:r>
            <a:r>
              <a:rPr sz="220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5" dirty="0">
                <a:latin typeface="Calibri" panose="020F0502020204030204"/>
                <a:cs typeface="Calibri" panose="020F0502020204030204"/>
              </a:rPr>
              <a:t>services.</a:t>
            </a:r>
            <a:r>
              <a:rPr sz="2200" spc="-7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5" dirty="0">
                <a:latin typeface="Calibri" panose="020F0502020204030204"/>
                <a:cs typeface="Calibri" panose="020F0502020204030204"/>
              </a:rPr>
              <a:t>UDDI</a:t>
            </a:r>
            <a:r>
              <a:rPr sz="2200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5" dirty="0">
                <a:latin typeface="Calibri" panose="020F0502020204030204"/>
                <a:cs typeface="Calibri" panose="020F0502020204030204"/>
              </a:rPr>
              <a:t>registries</a:t>
            </a:r>
            <a:r>
              <a:rPr sz="22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5" dirty="0">
                <a:latin typeface="Calibri" panose="020F0502020204030204"/>
                <a:cs typeface="Calibri" panose="020F0502020204030204"/>
              </a:rPr>
              <a:t>use</a:t>
            </a:r>
            <a:r>
              <a:rPr sz="22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dirty="0">
                <a:latin typeface="Calibri" panose="020F0502020204030204"/>
                <a:cs typeface="Calibri" panose="020F0502020204030204"/>
              </a:rPr>
              <a:t>the</a:t>
            </a:r>
            <a:r>
              <a:rPr sz="22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5" dirty="0">
                <a:latin typeface="Calibri" panose="020F0502020204030204"/>
                <a:cs typeface="Calibri" panose="020F0502020204030204"/>
              </a:rPr>
              <a:t>UDDI </a:t>
            </a:r>
            <a:r>
              <a:rPr sz="2200" spc="-484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5" dirty="0">
                <a:latin typeface="Calibri" panose="020F0502020204030204"/>
                <a:cs typeface="Calibri" panose="020F0502020204030204"/>
              </a:rPr>
              <a:t>specification</a:t>
            </a:r>
            <a:r>
              <a:rPr sz="2200" spc="-7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10" dirty="0">
                <a:latin typeface="Calibri" panose="020F0502020204030204"/>
                <a:cs typeface="Calibri" panose="020F0502020204030204"/>
              </a:rPr>
              <a:t>to</a:t>
            </a:r>
            <a:r>
              <a:rPr sz="22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5" dirty="0">
                <a:latin typeface="Calibri" panose="020F0502020204030204"/>
                <a:cs typeface="Calibri" panose="020F0502020204030204"/>
              </a:rPr>
              <a:t>publish</a:t>
            </a:r>
            <a:r>
              <a:rPr sz="22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5" dirty="0">
                <a:latin typeface="Calibri" panose="020F0502020204030204"/>
                <a:cs typeface="Calibri" panose="020F0502020204030204"/>
              </a:rPr>
              <a:t>directory</a:t>
            </a:r>
            <a:r>
              <a:rPr sz="2200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5" dirty="0">
                <a:latin typeface="Calibri" panose="020F0502020204030204"/>
                <a:cs typeface="Calibri" panose="020F0502020204030204"/>
              </a:rPr>
              <a:t>listings</a:t>
            </a:r>
            <a:r>
              <a:rPr sz="22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5" dirty="0">
                <a:latin typeface="Calibri" panose="020F0502020204030204"/>
                <a:cs typeface="Calibri" panose="020F0502020204030204"/>
              </a:rPr>
              <a:t>of </a:t>
            </a:r>
            <a:r>
              <a:rPr sz="2200" spc="-5" dirty="0">
                <a:latin typeface="Calibri" panose="020F0502020204030204"/>
                <a:cs typeface="Calibri" panose="020F0502020204030204"/>
              </a:rPr>
              <a:t>web</a:t>
            </a:r>
            <a:r>
              <a:rPr sz="22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dirty="0">
                <a:latin typeface="Calibri" panose="020F0502020204030204"/>
                <a:cs typeface="Calibri" panose="020F0502020204030204"/>
              </a:rPr>
              <a:t>services.</a:t>
            </a:r>
            <a:endParaRPr sz="2200">
              <a:latin typeface="Calibri" panose="020F0502020204030204"/>
              <a:cs typeface="Calibri" panose="020F0502020204030204"/>
            </a:endParaRPr>
          </a:p>
          <a:p>
            <a:pPr marL="756285" lvl="1" indent="-287020">
              <a:lnSpc>
                <a:spcPts val="3105"/>
              </a:lnSpc>
              <a:buFont typeface="Arial MT"/>
              <a:buChar char="–"/>
              <a:tabLst>
                <a:tab pos="756920" algn="l"/>
              </a:tabLst>
            </a:pPr>
            <a:r>
              <a:rPr sz="2600" spc="-1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WSDL</a:t>
            </a:r>
            <a:r>
              <a:rPr sz="2600" spc="2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600" spc="-30" dirty="0">
                <a:latin typeface="Calibri" panose="020F0502020204030204"/>
                <a:cs typeface="Calibri" panose="020F0502020204030204"/>
              </a:rPr>
              <a:t>(Web</a:t>
            </a:r>
            <a:r>
              <a:rPr sz="26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600" dirty="0">
                <a:latin typeface="Calibri" panose="020F0502020204030204"/>
                <a:cs typeface="Calibri" panose="020F0502020204030204"/>
              </a:rPr>
              <a:t>Services</a:t>
            </a:r>
            <a:r>
              <a:rPr sz="26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600" spc="-5" dirty="0">
                <a:latin typeface="Calibri" panose="020F0502020204030204"/>
                <a:cs typeface="Calibri" panose="020F0502020204030204"/>
              </a:rPr>
              <a:t>Description</a:t>
            </a:r>
            <a:r>
              <a:rPr sz="26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600" spc="-10" dirty="0">
                <a:latin typeface="Calibri" panose="020F0502020204030204"/>
                <a:cs typeface="Calibri" panose="020F0502020204030204"/>
              </a:rPr>
              <a:t>Language)</a:t>
            </a:r>
            <a:endParaRPr sz="2600">
              <a:latin typeface="Calibri" panose="020F0502020204030204"/>
              <a:cs typeface="Calibri" panose="020F0502020204030204"/>
            </a:endParaRPr>
          </a:p>
          <a:p>
            <a:pPr marL="1156335" marR="212725" lvl="2" indent="-229235">
              <a:lnSpc>
                <a:spcPct val="80000"/>
              </a:lnSpc>
              <a:spcBef>
                <a:spcPts val="545"/>
              </a:spcBef>
              <a:buFont typeface="Wingdings" panose="05000000000000000000"/>
              <a:buChar char=""/>
              <a:tabLst>
                <a:tab pos="1156335" algn="l"/>
              </a:tabLst>
            </a:pPr>
            <a:r>
              <a:rPr sz="2200" b="1" spc="-5" dirty="0">
                <a:latin typeface="Calibri" panose="020F0502020204030204"/>
                <a:cs typeface="Calibri" panose="020F0502020204030204"/>
              </a:rPr>
              <a:t>WSDL </a:t>
            </a:r>
            <a:r>
              <a:rPr sz="2200" dirty="0">
                <a:latin typeface="Calibri" panose="020F0502020204030204"/>
                <a:cs typeface="Calibri" panose="020F0502020204030204"/>
              </a:rPr>
              <a:t>is an XML-based </a:t>
            </a:r>
            <a:r>
              <a:rPr sz="2200" spc="-5" dirty="0">
                <a:latin typeface="Calibri" panose="020F0502020204030204"/>
                <a:cs typeface="Calibri" panose="020F0502020204030204"/>
              </a:rPr>
              <a:t>protocol </a:t>
            </a:r>
            <a:r>
              <a:rPr sz="2200" spc="-15" dirty="0">
                <a:latin typeface="Calibri" panose="020F0502020204030204"/>
                <a:cs typeface="Calibri" panose="020F0502020204030204"/>
              </a:rPr>
              <a:t>for </a:t>
            </a:r>
            <a:r>
              <a:rPr sz="2200" spc="-5" dirty="0">
                <a:latin typeface="Calibri" panose="020F0502020204030204"/>
                <a:cs typeface="Calibri" panose="020F0502020204030204"/>
              </a:rPr>
              <a:t>information </a:t>
            </a:r>
            <a:r>
              <a:rPr sz="2200" spc="-15" dirty="0">
                <a:latin typeface="Calibri" panose="020F0502020204030204"/>
                <a:cs typeface="Calibri" panose="020F0502020204030204"/>
              </a:rPr>
              <a:t>exchange </a:t>
            </a:r>
            <a:r>
              <a:rPr sz="2200" dirty="0">
                <a:latin typeface="Calibri" panose="020F0502020204030204"/>
                <a:cs typeface="Calibri" panose="020F0502020204030204"/>
              </a:rPr>
              <a:t>in </a:t>
            </a:r>
            <a:r>
              <a:rPr sz="22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1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decentralized </a:t>
            </a:r>
            <a:r>
              <a:rPr sz="220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and </a:t>
            </a:r>
            <a:r>
              <a:rPr sz="2200" spc="-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distributed </a:t>
            </a:r>
            <a:r>
              <a:rPr sz="2200" spc="-5" dirty="0">
                <a:latin typeface="Calibri" panose="020F0502020204030204"/>
                <a:cs typeface="Calibri" panose="020F0502020204030204"/>
              </a:rPr>
              <a:t>environments. </a:t>
            </a:r>
            <a:r>
              <a:rPr sz="2200" b="1" spc="-5" dirty="0">
                <a:latin typeface="Calibri" panose="020F0502020204030204"/>
                <a:cs typeface="Calibri" panose="020F0502020204030204"/>
              </a:rPr>
              <a:t>WSDL </a:t>
            </a:r>
            <a:r>
              <a:rPr sz="2200" spc="-5" dirty="0">
                <a:latin typeface="Calibri" panose="020F0502020204030204"/>
                <a:cs typeface="Calibri" panose="020F0502020204030204"/>
              </a:rPr>
              <a:t>definitions </a:t>
            </a:r>
            <a:r>
              <a:rPr sz="2200" dirty="0">
                <a:latin typeface="Calibri" panose="020F0502020204030204"/>
                <a:cs typeface="Calibri" panose="020F0502020204030204"/>
              </a:rPr>
              <a:t> describe how </a:t>
            </a:r>
            <a:r>
              <a:rPr sz="2200" spc="-10" dirty="0">
                <a:latin typeface="Calibri" panose="020F0502020204030204"/>
                <a:cs typeface="Calibri" panose="020F0502020204030204"/>
              </a:rPr>
              <a:t>to </a:t>
            </a:r>
            <a:r>
              <a:rPr sz="2200" dirty="0">
                <a:latin typeface="Calibri" panose="020F0502020204030204"/>
                <a:cs typeface="Calibri" panose="020F0502020204030204"/>
              </a:rPr>
              <a:t>access a </a:t>
            </a:r>
            <a:r>
              <a:rPr sz="2200" spc="-5" dirty="0">
                <a:latin typeface="Calibri" panose="020F0502020204030204"/>
                <a:cs typeface="Calibri" panose="020F0502020204030204"/>
              </a:rPr>
              <a:t>web </a:t>
            </a:r>
            <a:r>
              <a:rPr sz="2200" spc="5" dirty="0">
                <a:latin typeface="Calibri" panose="020F0502020204030204"/>
                <a:cs typeface="Calibri" panose="020F0502020204030204"/>
              </a:rPr>
              <a:t>service </a:t>
            </a:r>
            <a:r>
              <a:rPr sz="2200" dirty="0">
                <a:latin typeface="Calibri" panose="020F0502020204030204"/>
                <a:cs typeface="Calibri" panose="020F0502020204030204"/>
              </a:rPr>
              <a:t>and </a:t>
            </a:r>
            <a:r>
              <a:rPr sz="2200" spc="-5" dirty="0">
                <a:latin typeface="Calibri" panose="020F0502020204030204"/>
                <a:cs typeface="Calibri" panose="020F0502020204030204"/>
              </a:rPr>
              <a:t>what operations </a:t>
            </a:r>
            <a:r>
              <a:rPr sz="2200" dirty="0">
                <a:latin typeface="Calibri" panose="020F0502020204030204"/>
                <a:cs typeface="Calibri" panose="020F0502020204030204"/>
              </a:rPr>
              <a:t>it will </a:t>
            </a:r>
            <a:r>
              <a:rPr sz="22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5" dirty="0">
                <a:latin typeface="Calibri" panose="020F0502020204030204"/>
                <a:cs typeface="Calibri" panose="020F0502020204030204"/>
              </a:rPr>
              <a:t>perform.</a:t>
            </a:r>
            <a:r>
              <a:rPr sz="22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5" dirty="0">
                <a:latin typeface="Calibri" panose="020F0502020204030204"/>
                <a:cs typeface="Calibri" panose="020F0502020204030204"/>
              </a:rPr>
              <a:t>WSDL</a:t>
            </a:r>
            <a:r>
              <a:rPr sz="2200" b="1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dirty="0">
                <a:latin typeface="Calibri" panose="020F0502020204030204"/>
                <a:cs typeface="Calibri" panose="020F0502020204030204"/>
              </a:rPr>
              <a:t>is</a:t>
            </a:r>
            <a:r>
              <a:rPr sz="2200" spc="5" dirty="0">
                <a:latin typeface="Calibri" panose="020F0502020204030204"/>
                <a:cs typeface="Calibri" panose="020F0502020204030204"/>
              </a:rPr>
              <a:t> a</a:t>
            </a:r>
            <a:r>
              <a:rPr sz="220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5" dirty="0">
                <a:latin typeface="Calibri" panose="020F0502020204030204"/>
                <a:cs typeface="Calibri" panose="020F0502020204030204"/>
              </a:rPr>
              <a:t>language</a:t>
            </a:r>
            <a:r>
              <a:rPr sz="2200" spc="-15" dirty="0">
                <a:latin typeface="Calibri" panose="020F0502020204030204"/>
                <a:cs typeface="Calibri" panose="020F0502020204030204"/>
              </a:rPr>
              <a:t> for </a:t>
            </a:r>
            <a:r>
              <a:rPr sz="2200" dirty="0">
                <a:latin typeface="Calibri" panose="020F0502020204030204"/>
                <a:cs typeface="Calibri" panose="020F0502020204030204"/>
              </a:rPr>
              <a:t>describing</a:t>
            </a:r>
            <a:r>
              <a:rPr sz="22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dirty="0">
                <a:latin typeface="Calibri" panose="020F0502020204030204"/>
                <a:cs typeface="Calibri" panose="020F0502020204030204"/>
              </a:rPr>
              <a:t>how</a:t>
            </a:r>
            <a:r>
              <a:rPr sz="22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10" dirty="0">
                <a:latin typeface="Calibri" panose="020F0502020204030204"/>
                <a:cs typeface="Calibri" panose="020F0502020204030204"/>
              </a:rPr>
              <a:t>to</a:t>
            </a:r>
            <a:r>
              <a:rPr sz="22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10" dirty="0">
                <a:latin typeface="Calibri" panose="020F0502020204030204"/>
                <a:cs typeface="Calibri" panose="020F0502020204030204"/>
              </a:rPr>
              <a:t>interface</a:t>
            </a:r>
            <a:r>
              <a:rPr sz="22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dirty="0">
                <a:latin typeface="Calibri" panose="020F0502020204030204"/>
                <a:cs typeface="Calibri" panose="020F0502020204030204"/>
              </a:rPr>
              <a:t>with </a:t>
            </a:r>
            <a:r>
              <a:rPr sz="2200" spc="-484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dirty="0">
                <a:latin typeface="Calibri" panose="020F0502020204030204"/>
                <a:cs typeface="Calibri" panose="020F0502020204030204"/>
              </a:rPr>
              <a:t>XML-based</a:t>
            </a:r>
            <a:r>
              <a:rPr sz="2200" spc="-7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dirty="0">
                <a:latin typeface="Calibri" panose="020F0502020204030204"/>
                <a:cs typeface="Calibri" panose="020F0502020204030204"/>
              </a:rPr>
              <a:t>services.</a:t>
            </a:r>
            <a:endParaRPr sz="22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60526" y="0"/>
            <a:ext cx="7227570" cy="12465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10"/>
              </a:spcBef>
            </a:pPr>
            <a:r>
              <a:rPr spc="-15" dirty="0">
                <a:solidFill>
                  <a:srgbClr val="FF0000"/>
                </a:solidFill>
              </a:rPr>
              <a:t>AJAX</a:t>
            </a:r>
            <a:endParaRPr spc="-15" dirty="0">
              <a:solidFill>
                <a:srgbClr val="FF0000"/>
              </a:solidFill>
            </a:endParaRPr>
          </a:p>
          <a:p>
            <a:pPr algn="ctr">
              <a:lnSpc>
                <a:spcPct val="100000"/>
              </a:lnSpc>
            </a:pPr>
            <a:r>
              <a:rPr spc="-10" dirty="0">
                <a:solidFill>
                  <a:srgbClr val="FF0000"/>
                </a:solidFill>
              </a:rPr>
              <a:t>A</a:t>
            </a:r>
            <a:r>
              <a:rPr b="0" spc="-10" dirty="0">
                <a:latin typeface="Calibri" panose="020F0502020204030204"/>
                <a:cs typeface="Calibri" panose="020F0502020204030204"/>
              </a:rPr>
              <a:t>synchronous</a:t>
            </a:r>
            <a:r>
              <a:rPr b="0" spc="-75" dirty="0">
                <a:latin typeface="Calibri" panose="020F0502020204030204"/>
                <a:cs typeface="Calibri" panose="020F0502020204030204"/>
              </a:rPr>
              <a:t> </a:t>
            </a:r>
            <a:r>
              <a:rPr spc="-15" dirty="0">
                <a:solidFill>
                  <a:srgbClr val="FF0000"/>
                </a:solidFill>
              </a:rPr>
              <a:t>J</a:t>
            </a:r>
            <a:r>
              <a:rPr b="0" spc="-15" dirty="0">
                <a:latin typeface="Calibri" panose="020F0502020204030204"/>
                <a:cs typeface="Calibri" panose="020F0502020204030204"/>
              </a:rPr>
              <a:t>avaScript</a:t>
            </a:r>
            <a:r>
              <a:rPr b="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dirty="0">
                <a:solidFill>
                  <a:srgbClr val="FF0000"/>
                </a:solidFill>
              </a:rPr>
              <a:t>A</a:t>
            </a:r>
            <a:r>
              <a:rPr b="0" dirty="0">
                <a:latin typeface="Calibri" panose="020F0502020204030204"/>
                <a:cs typeface="Calibri" panose="020F0502020204030204"/>
              </a:rPr>
              <a:t>nd</a:t>
            </a:r>
            <a:r>
              <a:rPr b="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dirty="0">
                <a:solidFill>
                  <a:srgbClr val="FF0000"/>
                </a:solidFill>
              </a:rPr>
              <a:t>X</a:t>
            </a:r>
            <a:r>
              <a:rPr b="0" dirty="0">
                <a:latin typeface="Calibri" panose="020F0502020204030204"/>
                <a:cs typeface="Calibri" panose="020F0502020204030204"/>
              </a:rPr>
              <a:t>ML.</a:t>
            </a:r>
            <a:endParaRPr b="0" dirty="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4939" y="1609420"/>
            <a:ext cx="8669655" cy="44170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870" marR="5080" indent="-34480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3000" spc="-15" dirty="0">
                <a:latin typeface="Calibri" panose="020F0502020204030204"/>
                <a:cs typeface="Calibri" panose="020F0502020204030204"/>
              </a:rPr>
              <a:t>AJAX</a:t>
            </a:r>
            <a:r>
              <a:rPr sz="30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3000" dirty="0">
                <a:latin typeface="Calibri" panose="020F0502020204030204"/>
                <a:cs typeface="Calibri" panose="020F0502020204030204"/>
              </a:rPr>
              <a:t>is</a:t>
            </a:r>
            <a:r>
              <a:rPr sz="30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3000" dirty="0">
                <a:latin typeface="Calibri" panose="020F0502020204030204"/>
                <a:cs typeface="Calibri" panose="020F0502020204030204"/>
              </a:rPr>
              <a:t>a </a:t>
            </a:r>
            <a:r>
              <a:rPr sz="3000" spc="-5" dirty="0">
                <a:latin typeface="Calibri" panose="020F0502020204030204"/>
                <a:cs typeface="Calibri" panose="020F0502020204030204"/>
              </a:rPr>
              <a:t>technique</a:t>
            </a:r>
            <a:r>
              <a:rPr sz="3000" spc="-80" dirty="0">
                <a:latin typeface="Calibri" panose="020F0502020204030204"/>
                <a:cs typeface="Calibri" panose="020F0502020204030204"/>
              </a:rPr>
              <a:t> </a:t>
            </a:r>
            <a:r>
              <a:rPr sz="3000" spc="-30" dirty="0">
                <a:latin typeface="Calibri" panose="020F0502020204030204"/>
                <a:cs typeface="Calibri" panose="020F0502020204030204"/>
              </a:rPr>
              <a:t>for</a:t>
            </a:r>
            <a:r>
              <a:rPr sz="3000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3000" spc="-10" dirty="0">
                <a:latin typeface="Calibri" panose="020F0502020204030204"/>
                <a:cs typeface="Calibri" panose="020F0502020204030204"/>
              </a:rPr>
              <a:t>creating</a:t>
            </a:r>
            <a:r>
              <a:rPr sz="30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3000" spc="-20" dirty="0">
                <a:latin typeface="Calibri" panose="020F0502020204030204"/>
                <a:cs typeface="Calibri" panose="020F0502020204030204"/>
              </a:rPr>
              <a:t>fast</a:t>
            </a:r>
            <a:r>
              <a:rPr sz="30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3000" dirty="0">
                <a:latin typeface="Calibri" panose="020F0502020204030204"/>
                <a:cs typeface="Calibri" panose="020F0502020204030204"/>
              </a:rPr>
              <a:t>and</a:t>
            </a:r>
            <a:r>
              <a:rPr sz="30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3000" dirty="0">
                <a:latin typeface="Calibri" panose="020F0502020204030204"/>
                <a:cs typeface="Calibri" panose="020F0502020204030204"/>
              </a:rPr>
              <a:t>dynamic</a:t>
            </a:r>
            <a:r>
              <a:rPr sz="30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3000" spc="-15" dirty="0">
                <a:latin typeface="Calibri" panose="020F0502020204030204"/>
                <a:cs typeface="Calibri" panose="020F0502020204030204"/>
              </a:rPr>
              <a:t>web </a:t>
            </a:r>
            <a:r>
              <a:rPr sz="3000" spc="-665" dirty="0">
                <a:latin typeface="Calibri" panose="020F0502020204030204"/>
                <a:cs typeface="Calibri" panose="020F0502020204030204"/>
              </a:rPr>
              <a:t> </a:t>
            </a:r>
            <a:r>
              <a:rPr sz="3000" spc="-5" dirty="0">
                <a:latin typeface="Calibri" panose="020F0502020204030204"/>
                <a:cs typeface="Calibri" panose="020F0502020204030204"/>
              </a:rPr>
              <a:t>pages.</a:t>
            </a:r>
            <a:endParaRPr sz="3000">
              <a:latin typeface="Calibri" panose="020F0502020204030204"/>
              <a:cs typeface="Calibri" panose="020F0502020204030204"/>
            </a:endParaRPr>
          </a:p>
          <a:p>
            <a:pPr marL="356870" marR="292100" indent="-344805">
              <a:lnSpc>
                <a:spcPct val="100000"/>
              </a:lnSpc>
              <a:spcBef>
                <a:spcPts val="725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3000" dirty="0">
                <a:latin typeface="Calibri" panose="020F0502020204030204"/>
                <a:cs typeface="Calibri" panose="020F0502020204030204"/>
              </a:rPr>
              <a:t>Classic </a:t>
            </a:r>
            <a:r>
              <a:rPr sz="3000" spc="-15" dirty="0">
                <a:latin typeface="Calibri" panose="020F0502020204030204"/>
                <a:cs typeface="Calibri" panose="020F0502020204030204"/>
              </a:rPr>
              <a:t>web </a:t>
            </a:r>
            <a:r>
              <a:rPr sz="3000" spc="-5" dirty="0">
                <a:latin typeface="Calibri" panose="020F0502020204030204"/>
                <a:cs typeface="Calibri" panose="020F0502020204030204"/>
              </a:rPr>
              <a:t>pages, (which do not use </a:t>
            </a:r>
            <a:r>
              <a:rPr sz="3000" spc="-10" dirty="0">
                <a:latin typeface="Calibri" panose="020F0502020204030204"/>
                <a:cs typeface="Calibri" panose="020F0502020204030204"/>
              </a:rPr>
              <a:t>AJAX) </a:t>
            </a:r>
            <a:r>
              <a:rPr sz="3000" spc="-5" dirty="0">
                <a:latin typeface="Calibri" panose="020F0502020204030204"/>
                <a:cs typeface="Calibri" panose="020F0502020204030204"/>
              </a:rPr>
              <a:t>must </a:t>
            </a:r>
            <a:r>
              <a:rPr sz="3000" dirty="0">
                <a:latin typeface="Calibri" panose="020F0502020204030204"/>
                <a:cs typeface="Calibri" panose="020F0502020204030204"/>
              </a:rPr>
              <a:t> </a:t>
            </a:r>
            <a:r>
              <a:rPr sz="3000" spc="-10" dirty="0">
                <a:latin typeface="Calibri" panose="020F0502020204030204"/>
                <a:cs typeface="Calibri" panose="020F0502020204030204"/>
              </a:rPr>
              <a:t>reload</a:t>
            </a:r>
            <a:r>
              <a:rPr sz="3000" dirty="0">
                <a:latin typeface="Calibri" panose="020F0502020204030204"/>
                <a:cs typeface="Calibri" panose="020F0502020204030204"/>
              </a:rPr>
              <a:t> the</a:t>
            </a:r>
            <a:r>
              <a:rPr sz="30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3000" spc="-10" dirty="0">
                <a:latin typeface="Calibri" panose="020F0502020204030204"/>
                <a:cs typeface="Calibri" panose="020F0502020204030204"/>
              </a:rPr>
              <a:t>entire</a:t>
            </a:r>
            <a:r>
              <a:rPr sz="30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3000" spc="-10" dirty="0">
                <a:latin typeface="Calibri" panose="020F0502020204030204"/>
                <a:cs typeface="Calibri" panose="020F0502020204030204"/>
              </a:rPr>
              <a:t>page</a:t>
            </a:r>
            <a:r>
              <a:rPr sz="30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3000" dirty="0">
                <a:latin typeface="Calibri" panose="020F0502020204030204"/>
                <a:cs typeface="Calibri" panose="020F0502020204030204"/>
              </a:rPr>
              <a:t>if the </a:t>
            </a:r>
            <a:r>
              <a:rPr sz="3000" spc="-15" dirty="0">
                <a:latin typeface="Calibri" panose="020F0502020204030204"/>
                <a:cs typeface="Calibri" panose="020F0502020204030204"/>
              </a:rPr>
              <a:t>content</a:t>
            </a:r>
            <a:r>
              <a:rPr sz="3000" spc="-75" dirty="0">
                <a:latin typeface="Calibri" panose="020F0502020204030204"/>
                <a:cs typeface="Calibri" panose="020F0502020204030204"/>
              </a:rPr>
              <a:t> </a:t>
            </a:r>
            <a:r>
              <a:rPr sz="3000" dirty="0">
                <a:latin typeface="Calibri" panose="020F0502020204030204"/>
                <a:cs typeface="Calibri" panose="020F0502020204030204"/>
              </a:rPr>
              <a:t>should</a:t>
            </a:r>
            <a:r>
              <a:rPr sz="30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3000" spc="-5" dirty="0">
                <a:latin typeface="Calibri" panose="020F0502020204030204"/>
                <a:cs typeface="Calibri" panose="020F0502020204030204"/>
              </a:rPr>
              <a:t>change.</a:t>
            </a:r>
            <a:endParaRPr sz="3000">
              <a:latin typeface="Calibri" panose="020F0502020204030204"/>
              <a:cs typeface="Calibri" panose="020F0502020204030204"/>
            </a:endParaRPr>
          </a:p>
          <a:p>
            <a:pPr marL="356870" marR="433070" indent="-344805">
              <a:lnSpc>
                <a:spcPct val="100000"/>
              </a:lnSpc>
              <a:spcBef>
                <a:spcPts val="725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3000" spc="-10" dirty="0">
                <a:latin typeface="Calibri" panose="020F0502020204030204"/>
                <a:cs typeface="Calibri" panose="020F0502020204030204"/>
              </a:rPr>
              <a:t>Examples</a:t>
            </a:r>
            <a:r>
              <a:rPr sz="30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3000" spc="-5" dirty="0">
                <a:latin typeface="Calibri" panose="020F0502020204030204"/>
                <a:cs typeface="Calibri" panose="020F0502020204030204"/>
              </a:rPr>
              <a:t>of applications</a:t>
            </a:r>
            <a:r>
              <a:rPr sz="3000" spc="-70" dirty="0">
                <a:latin typeface="Calibri" panose="020F0502020204030204"/>
                <a:cs typeface="Calibri" panose="020F0502020204030204"/>
              </a:rPr>
              <a:t> </a:t>
            </a:r>
            <a:r>
              <a:rPr sz="3000" dirty="0">
                <a:latin typeface="Calibri" panose="020F0502020204030204"/>
                <a:cs typeface="Calibri" panose="020F0502020204030204"/>
              </a:rPr>
              <a:t>using</a:t>
            </a:r>
            <a:r>
              <a:rPr sz="30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3000" spc="-10" dirty="0">
                <a:latin typeface="Calibri" panose="020F0502020204030204"/>
                <a:cs typeface="Calibri" panose="020F0502020204030204"/>
              </a:rPr>
              <a:t>AJAX:</a:t>
            </a:r>
            <a:r>
              <a:rPr sz="3000" spc="25" dirty="0">
                <a:latin typeface="Calibri" panose="020F0502020204030204"/>
                <a:cs typeface="Calibri" panose="020F0502020204030204"/>
              </a:rPr>
              <a:t> </a:t>
            </a:r>
            <a:r>
              <a:rPr sz="3000" dirty="0">
                <a:latin typeface="Calibri" panose="020F0502020204030204"/>
                <a:cs typeface="Calibri" panose="020F0502020204030204"/>
              </a:rPr>
              <a:t>Google</a:t>
            </a:r>
            <a:r>
              <a:rPr sz="30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3000" spc="-5" dirty="0">
                <a:latin typeface="Calibri" panose="020F0502020204030204"/>
                <a:cs typeface="Calibri" panose="020F0502020204030204"/>
              </a:rPr>
              <a:t>Maps, </a:t>
            </a:r>
            <a:r>
              <a:rPr sz="3000" spc="-665" dirty="0">
                <a:latin typeface="Calibri" panose="020F0502020204030204"/>
                <a:cs typeface="Calibri" panose="020F0502020204030204"/>
              </a:rPr>
              <a:t> </a:t>
            </a:r>
            <a:r>
              <a:rPr sz="3000" dirty="0">
                <a:latin typeface="Calibri" panose="020F0502020204030204"/>
                <a:cs typeface="Calibri" panose="020F0502020204030204"/>
              </a:rPr>
              <a:t>Gmail,</a:t>
            </a:r>
            <a:r>
              <a:rPr sz="3000" spc="-30" dirty="0">
                <a:latin typeface="Calibri" panose="020F0502020204030204"/>
                <a:cs typeface="Calibri" panose="020F0502020204030204"/>
              </a:rPr>
              <a:t> Youtube,</a:t>
            </a:r>
            <a:r>
              <a:rPr sz="30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3000" dirty="0">
                <a:latin typeface="Calibri" panose="020F0502020204030204"/>
                <a:cs typeface="Calibri" panose="020F0502020204030204"/>
              </a:rPr>
              <a:t>and</a:t>
            </a:r>
            <a:r>
              <a:rPr sz="30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3000" spc="-15" dirty="0">
                <a:latin typeface="Calibri" panose="020F0502020204030204"/>
                <a:cs typeface="Calibri" panose="020F0502020204030204"/>
              </a:rPr>
              <a:t>Facebook tabs.</a:t>
            </a:r>
            <a:endParaRPr sz="3000">
              <a:latin typeface="Calibri" panose="020F0502020204030204"/>
              <a:cs typeface="Calibri" panose="020F0502020204030204"/>
            </a:endParaRPr>
          </a:p>
          <a:p>
            <a:pPr marL="356870" marR="356870" indent="-344805">
              <a:lnSpc>
                <a:spcPct val="100000"/>
              </a:lnSpc>
              <a:spcBef>
                <a:spcPts val="725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3000" dirty="0">
                <a:latin typeface="Calibri" panose="020F0502020204030204"/>
                <a:cs typeface="Calibri" panose="020F0502020204030204"/>
              </a:rPr>
              <a:t>The</a:t>
            </a:r>
            <a:r>
              <a:rPr sz="30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3000" spc="-10" dirty="0">
                <a:latin typeface="Calibri" panose="020F0502020204030204"/>
                <a:cs typeface="Calibri" panose="020F0502020204030204"/>
              </a:rPr>
              <a:t>term</a:t>
            </a:r>
            <a:r>
              <a:rPr sz="30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3000" spc="-15" dirty="0">
                <a:latin typeface="Calibri" panose="020F0502020204030204"/>
                <a:cs typeface="Calibri" panose="020F0502020204030204"/>
              </a:rPr>
              <a:t>AJAX</a:t>
            </a:r>
            <a:r>
              <a:rPr sz="30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3000" dirty="0">
                <a:latin typeface="Calibri" panose="020F0502020204030204"/>
                <a:cs typeface="Calibri" panose="020F0502020204030204"/>
              </a:rPr>
              <a:t>is</a:t>
            </a:r>
            <a:r>
              <a:rPr sz="30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3000" spc="-5" dirty="0">
                <a:latin typeface="Calibri" panose="020F0502020204030204"/>
                <a:cs typeface="Calibri" panose="020F0502020204030204"/>
              </a:rPr>
              <a:t>coined</a:t>
            </a:r>
            <a:r>
              <a:rPr sz="30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3000" spc="-5" dirty="0">
                <a:latin typeface="Calibri" panose="020F0502020204030204"/>
                <a:cs typeface="Calibri" panose="020F0502020204030204"/>
              </a:rPr>
              <a:t>on</a:t>
            </a:r>
            <a:r>
              <a:rPr sz="30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3000" spc="-5" dirty="0">
                <a:latin typeface="Calibri" panose="020F0502020204030204"/>
                <a:cs typeface="Calibri" panose="020F0502020204030204"/>
              </a:rPr>
              <a:t>February</a:t>
            </a:r>
            <a:r>
              <a:rPr sz="30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3000" spc="-10" dirty="0">
                <a:latin typeface="Calibri" panose="020F0502020204030204"/>
                <a:cs typeface="Calibri" panose="020F0502020204030204"/>
              </a:rPr>
              <a:t>18,</a:t>
            </a:r>
            <a:r>
              <a:rPr sz="3000" spc="35" dirty="0">
                <a:latin typeface="Calibri" panose="020F0502020204030204"/>
                <a:cs typeface="Calibri" panose="020F0502020204030204"/>
              </a:rPr>
              <a:t> </a:t>
            </a:r>
            <a:r>
              <a:rPr sz="3000" spc="-10" dirty="0">
                <a:latin typeface="Calibri" panose="020F0502020204030204"/>
                <a:cs typeface="Calibri" panose="020F0502020204030204"/>
              </a:rPr>
              <a:t>2005,</a:t>
            </a:r>
            <a:r>
              <a:rPr sz="3000" spc="30" dirty="0">
                <a:latin typeface="Calibri" panose="020F0502020204030204"/>
                <a:cs typeface="Calibri" panose="020F0502020204030204"/>
              </a:rPr>
              <a:t> </a:t>
            </a:r>
            <a:r>
              <a:rPr sz="3000" spc="-10" dirty="0">
                <a:latin typeface="Calibri" panose="020F0502020204030204"/>
                <a:cs typeface="Calibri" panose="020F0502020204030204"/>
              </a:rPr>
              <a:t>by </a:t>
            </a:r>
            <a:r>
              <a:rPr sz="30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3000" b="1" spc="-5" dirty="0">
                <a:latin typeface="Calibri" panose="020F0502020204030204"/>
                <a:cs typeface="Calibri" panose="020F0502020204030204"/>
              </a:rPr>
              <a:t>Jesse</a:t>
            </a:r>
            <a:r>
              <a:rPr sz="3000" b="1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3000" b="1" spc="-5" dirty="0">
                <a:latin typeface="Calibri" panose="020F0502020204030204"/>
                <a:cs typeface="Calibri" panose="020F0502020204030204"/>
              </a:rPr>
              <a:t>James</a:t>
            </a:r>
            <a:r>
              <a:rPr sz="3000" b="1" dirty="0">
                <a:latin typeface="Calibri" panose="020F0502020204030204"/>
                <a:cs typeface="Calibri" panose="020F0502020204030204"/>
              </a:rPr>
              <a:t> </a:t>
            </a:r>
            <a:r>
              <a:rPr sz="3000" b="1" spc="-15" dirty="0">
                <a:latin typeface="Calibri" panose="020F0502020204030204"/>
                <a:cs typeface="Calibri" panose="020F0502020204030204"/>
              </a:rPr>
              <a:t>Garret</a:t>
            </a:r>
            <a:r>
              <a:rPr sz="3000" b="1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3000" dirty="0">
                <a:latin typeface="Calibri" panose="020F0502020204030204"/>
                <a:cs typeface="Calibri" panose="020F0502020204030204"/>
              </a:rPr>
              <a:t>in</a:t>
            </a:r>
            <a:r>
              <a:rPr sz="30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3000" dirty="0">
                <a:latin typeface="Calibri" panose="020F0502020204030204"/>
                <a:cs typeface="Calibri" panose="020F0502020204030204"/>
              </a:rPr>
              <a:t>a</a:t>
            </a:r>
            <a:r>
              <a:rPr sz="30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3000" dirty="0">
                <a:latin typeface="Calibri" panose="020F0502020204030204"/>
                <a:cs typeface="Calibri" panose="020F0502020204030204"/>
              </a:rPr>
              <a:t>short</a:t>
            </a:r>
            <a:r>
              <a:rPr sz="30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3000" spc="-10" dirty="0">
                <a:latin typeface="Calibri" panose="020F0502020204030204"/>
                <a:cs typeface="Calibri" panose="020F0502020204030204"/>
              </a:rPr>
              <a:t>essay</a:t>
            </a:r>
            <a:r>
              <a:rPr sz="30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3000" dirty="0">
                <a:latin typeface="Calibri" panose="020F0502020204030204"/>
                <a:cs typeface="Calibri" panose="020F0502020204030204"/>
              </a:rPr>
              <a:t>published</a:t>
            </a:r>
            <a:r>
              <a:rPr sz="3000" spc="-80" dirty="0">
                <a:latin typeface="Calibri" panose="020F0502020204030204"/>
                <a:cs typeface="Calibri" panose="020F0502020204030204"/>
              </a:rPr>
              <a:t> </a:t>
            </a:r>
            <a:r>
              <a:rPr sz="3000" dirty="0">
                <a:latin typeface="Calibri" panose="020F0502020204030204"/>
                <a:cs typeface="Calibri" panose="020F0502020204030204"/>
              </a:rPr>
              <a:t>a </a:t>
            </a:r>
            <a:r>
              <a:rPr sz="3000" spc="-40" dirty="0">
                <a:latin typeface="Calibri" panose="020F0502020204030204"/>
                <a:cs typeface="Calibri" panose="020F0502020204030204"/>
              </a:rPr>
              <a:t>few </a:t>
            </a:r>
            <a:r>
              <a:rPr sz="3000" spc="-665" dirty="0">
                <a:latin typeface="Calibri" panose="020F0502020204030204"/>
                <a:cs typeface="Calibri" panose="020F0502020204030204"/>
              </a:rPr>
              <a:t> </a:t>
            </a:r>
            <a:r>
              <a:rPr sz="3000" spc="-20" dirty="0">
                <a:latin typeface="Calibri" panose="020F0502020204030204"/>
                <a:cs typeface="Calibri" panose="020F0502020204030204"/>
              </a:rPr>
              <a:t>days</a:t>
            </a:r>
            <a:r>
              <a:rPr sz="30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3000" spc="-15" dirty="0">
                <a:latin typeface="Calibri" panose="020F0502020204030204"/>
                <a:cs typeface="Calibri" panose="020F0502020204030204"/>
              </a:rPr>
              <a:t>after</a:t>
            </a:r>
            <a:r>
              <a:rPr sz="30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3000" dirty="0">
                <a:latin typeface="Calibri" panose="020F0502020204030204"/>
                <a:cs typeface="Calibri" panose="020F0502020204030204"/>
              </a:rPr>
              <a:t>Google</a:t>
            </a:r>
            <a:r>
              <a:rPr sz="30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3000" spc="-10" dirty="0">
                <a:latin typeface="Calibri" panose="020F0502020204030204"/>
                <a:cs typeface="Calibri" panose="020F0502020204030204"/>
              </a:rPr>
              <a:t>released</a:t>
            </a:r>
            <a:r>
              <a:rPr sz="30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3000" dirty="0">
                <a:latin typeface="Calibri" panose="020F0502020204030204"/>
                <a:cs typeface="Calibri" panose="020F0502020204030204"/>
              </a:rPr>
              <a:t>its</a:t>
            </a:r>
            <a:r>
              <a:rPr sz="30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3000" spc="-5" dirty="0">
                <a:latin typeface="Calibri" panose="020F0502020204030204"/>
                <a:cs typeface="Calibri" panose="020F0502020204030204"/>
              </a:rPr>
              <a:t>Maps</a:t>
            </a:r>
            <a:r>
              <a:rPr sz="30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3000" spc="-5" dirty="0">
                <a:latin typeface="Calibri" panose="020F0502020204030204"/>
                <a:cs typeface="Calibri" panose="020F0502020204030204"/>
              </a:rPr>
              <a:t>application.</a:t>
            </a:r>
            <a:endParaRPr sz="30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04005" y="75641"/>
            <a:ext cx="1941195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b="0" spc="-20" dirty="0">
                <a:latin typeface="Calibri" panose="020F0502020204030204"/>
                <a:cs typeface="Calibri" panose="020F0502020204030204"/>
              </a:rPr>
              <a:t>Example</a:t>
            </a:r>
            <a:endParaRPr sz="4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4939" y="847166"/>
            <a:ext cx="8726805" cy="40252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6870" marR="5080" indent="-344805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3200" spc="-5" dirty="0">
                <a:latin typeface="Calibri" panose="020F0502020204030204"/>
                <a:cs typeface="Calibri" panose="020F0502020204030204"/>
              </a:rPr>
              <a:t>Consider</a:t>
            </a:r>
            <a:r>
              <a:rPr sz="32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a</a:t>
            </a:r>
            <a:r>
              <a:rPr sz="32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simple</a:t>
            </a:r>
            <a:r>
              <a:rPr sz="32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0" dirty="0">
                <a:latin typeface="Calibri" panose="020F0502020204030204"/>
                <a:cs typeface="Calibri" panose="020F0502020204030204"/>
              </a:rPr>
              <a:t>account-management</a:t>
            </a:r>
            <a:r>
              <a:rPr sz="3200" spc="6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and</a:t>
            </a:r>
            <a:r>
              <a:rPr sz="3200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20" dirty="0">
                <a:latin typeface="Calibri" panose="020F0502020204030204"/>
                <a:cs typeface="Calibri" panose="020F0502020204030204"/>
              </a:rPr>
              <a:t>order </a:t>
            </a:r>
            <a:r>
              <a:rPr sz="3200" spc="-71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5" dirty="0">
                <a:latin typeface="Calibri" panose="020F0502020204030204"/>
                <a:cs typeface="Calibri" panose="020F0502020204030204"/>
              </a:rPr>
              <a:t>processing</a:t>
            </a:r>
            <a:r>
              <a:rPr sz="3200" spc="18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30" dirty="0">
                <a:latin typeface="Calibri" panose="020F0502020204030204"/>
                <a:cs typeface="Calibri" panose="020F0502020204030204"/>
              </a:rPr>
              <a:t>system.</a:t>
            </a:r>
            <a:r>
              <a:rPr sz="3200" spc="14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0" dirty="0">
                <a:latin typeface="Calibri" panose="020F0502020204030204"/>
                <a:cs typeface="Calibri" panose="020F0502020204030204"/>
              </a:rPr>
              <a:t>The</a:t>
            </a:r>
            <a:r>
              <a:rPr sz="3200" spc="15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0" dirty="0">
                <a:latin typeface="Calibri" panose="020F0502020204030204"/>
                <a:cs typeface="Calibri" panose="020F0502020204030204"/>
              </a:rPr>
              <a:t>accounting</a:t>
            </a:r>
            <a:r>
              <a:rPr sz="3200" spc="16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5" dirty="0">
                <a:latin typeface="Calibri" panose="020F0502020204030204"/>
                <a:cs typeface="Calibri" panose="020F0502020204030204"/>
              </a:rPr>
              <a:t>personnel</a:t>
            </a:r>
            <a:r>
              <a:rPr sz="3200" spc="18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0" dirty="0">
                <a:latin typeface="Calibri" panose="020F0502020204030204"/>
                <a:cs typeface="Calibri" panose="020F0502020204030204"/>
              </a:rPr>
              <a:t>use 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 a</a:t>
            </a:r>
            <a:r>
              <a:rPr sz="3200" spc="-10" dirty="0">
                <a:latin typeface="Calibri" panose="020F0502020204030204"/>
                <a:cs typeface="Calibri" panose="020F0502020204030204"/>
              </a:rPr>
              <a:t> client</a:t>
            </a:r>
            <a:r>
              <a:rPr sz="320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application</a:t>
            </a:r>
            <a:r>
              <a:rPr sz="3200" spc="2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built</a:t>
            </a:r>
            <a:r>
              <a:rPr sz="32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dirty="0">
                <a:latin typeface="Calibri" panose="020F0502020204030204"/>
                <a:cs typeface="Calibri" panose="020F0502020204030204"/>
              </a:rPr>
              <a:t>with</a:t>
            </a:r>
            <a:r>
              <a:rPr sz="32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Visual</a:t>
            </a:r>
            <a:r>
              <a:rPr sz="3200" spc="2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Basic</a:t>
            </a:r>
            <a:r>
              <a:rPr sz="32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or</a:t>
            </a:r>
            <a:r>
              <a:rPr sz="32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0" dirty="0">
                <a:latin typeface="Calibri" panose="020F0502020204030204"/>
                <a:cs typeface="Calibri" panose="020F0502020204030204"/>
              </a:rPr>
              <a:t>JSP</a:t>
            </a:r>
            <a:r>
              <a:rPr sz="3200" spc="3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0" dirty="0">
                <a:latin typeface="Calibri" panose="020F0502020204030204"/>
                <a:cs typeface="Calibri" panose="020F0502020204030204"/>
              </a:rPr>
              <a:t>to </a:t>
            </a:r>
            <a:r>
              <a:rPr sz="3200" spc="-70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25" dirty="0">
                <a:latin typeface="Calibri" panose="020F0502020204030204"/>
                <a:cs typeface="Calibri" panose="020F0502020204030204"/>
              </a:rPr>
              <a:t>create</a:t>
            </a:r>
            <a:r>
              <a:rPr sz="32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5" dirty="0">
                <a:latin typeface="Calibri" panose="020F0502020204030204"/>
                <a:cs typeface="Calibri" panose="020F0502020204030204"/>
              </a:rPr>
              <a:t>new</a:t>
            </a:r>
            <a:r>
              <a:rPr sz="32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5" dirty="0">
                <a:latin typeface="Calibri" panose="020F0502020204030204"/>
                <a:cs typeface="Calibri" panose="020F0502020204030204"/>
              </a:rPr>
              <a:t>accounts</a:t>
            </a:r>
            <a:r>
              <a:rPr sz="32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and</a:t>
            </a:r>
            <a:r>
              <a:rPr sz="3200" spc="2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5" dirty="0">
                <a:latin typeface="Calibri" panose="020F0502020204030204"/>
                <a:cs typeface="Calibri" panose="020F0502020204030204"/>
              </a:rPr>
              <a:t>enter</a:t>
            </a:r>
            <a:r>
              <a:rPr sz="32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5" dirty="0">
                <a:latin typeface="Calibri" panose="020F0502020204030204"/>
                <a:cs typeface="Calibri" panose="020F0502020204030204"/>
              </a:rPr>
              <a:t>new</a:t>
            </a:r>
            <a:r>
              <a:rPr sz="3200" spc="3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5" dirty="0">
                <a:latin typeface="Calibri" panose="020F0502020204030204"/>
                <a:cs typeface="Calibri" panose="020F0502020204030204"/>
              </a:rPr>
              <a:t>customer </a:t>
            </a:r>
            <a:r>
              <a:rPr sz="32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30" dirty="0">
                <a:latin typeface="Calibri" panose="020F0502020204030204"/>
                <a:cs typeface="Calibri" panose="020F0502020204030204"/>
              </a:rPr>
              <a:t>orders.</a:t>
            </a:r>
            <a:endParaRPr sz="3200">
              <a:latin typeface="Calibri" panose="020F0502020204030204"/>
              <a:cs typeface="Calibri" panose="020F0502020204030204"/>
            </a:endParaRPr>
          </a:p>
          <a:p>
            <a:pPr marL="356870" marR="276225" indent="-344805">
              <a:lnSpc>
                <a:spcPct val="100000"/>
              </a:lnSpc>
              <a:spcBef>
                <a:spcPts val="775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3200" spc="-5" dirty="0">
                <a:latin typeface="Calibri" panose="020F0502020204030204"/>
                <a:cs typeface="Calibri" panose="020F0502020204030204"/>
              </a:rPr>
              <a:t>The</a:t>
            </a:r>
            <a:r>
              <a:rPr sz="32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5" dirty="0">
                <a:latin typeface="Calibri" panose="020F0502020204030204"/>
                <a:cs typeface="Calibri" panose="020F0502020204030204"/>
              </a:rPr>
              <a:t>processing</a:t>
            </a:r>
            <a:r>
              <a:rPr sz="3200" spc="2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logic</a:t>
            </a:r>
            <a:r>
              <a:rPr sz="32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30" dirty="0">
                <a:latin typeface="Calibri" panose="020F0502020204030204"/>
                <a:cs typeface="Calibri" panose="020F0502020204030204"/>
              </a:rPr>
              <a:t>for</a:t>
            </a:r>
            <a:r>
              <a:rPr sz="32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this</a:t>
            </a:r>
            <a:r>
              <a:rPr sz="32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30" dirty="0">
                <a:latin typeface="Calibri" panose="020F0502020204030204"/>
                <a:cs typeface="Calibri" panose="020F0502020204030204"/>
              </a:rPr>
              <a:t>system</a:t>
            </a:r>
            <a:r>
              <a:rPr sz="32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is</a:t>
            </a:r>
            <a:r>
              <a:rPr sz="320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5" dirty="0">
                <a:latin typeface="Calibri" panose="020F0502020204030204"/>
                <a:cs typeface="Calibri" panose="020F0502020204030204"/>
              </a:rPr>
              <a:t>written</a:t>
            </a:r>
            <a:r>
              <a:rPr sz="32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in </a:t>
            </a:r>
            <a:r>
              <a:rPr sz="320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30" dirty="0">
                <a:latin typeface="Calibri" panose="020F0502020204030204"/>
                <a:cs typeface="Calibri" panose="020F0502020204030204"/>
              </a:rPr>
              <a:t>Java</a:t>
            </a:r>
            <a:r>
              <a:rPr sz="3200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and</a:t>
            </a:r>
            <a:r>
              <a:rPr sz="3200" spc="3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5" dirty="0">
                <a:latin typeface="Calibri" panose="020F0502020204030204"/>
                <a:cs typeface="Calibri" panose="020F0502020204030204"/>
              </a:rPr>
              <a:t>resides</a:t>
            </a:r>
            <a:r>
              <a:rPr sz="3200" spc="4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0" dirty="0">
                <a:latin typeface="Calibri" panose="020F0502020204030204"/>
                <a:cs typeface="Calibri" panose="020F0502020204030204"/>
              </a:rPr>
              <a:t>on</a:t>
            </a:r>
            <a:r>
              <a:rPr sz="320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a</a:t>
            </a:r>
            <a:r>
              <a:rPr sz="3200" spc="2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0" dirty="0">
                <a:latin typeface="Calibri" panose="020F0502020204030204"/>
                <a:cs typeface="Calibri" panose="020F0502020204030204"/>
              </a:rPr>
              <a:t>Solaris</a:t>
            </a:r>
            <a:r>
              <a:rPr sz="3200" spc="2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0" dirty="0">
                <a:latin typeface="Calibri" panose="020F0502020204030204"/>
                <a:cs typeface="Calibri" panose="020F0502020204030204"/>
              </a:rPr>
              <a:t>machine,</a:t>
            </a:r>
            <a:r>
              <a:rPr sz="3200" spc="3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which</a:t>
            </a:r>
            <a:r>
              <a:rPr sz="3200" spc="2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also </a:t>
            </a:r>
            <a:r>
              <a:rPr sz="3200" spc="-71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20" dirty="0">
                <a:latin typeface="Calibri" panose="020F0502020204030204"/>
                <a:cs typeface="Calibri" panose="020F0502020204030204"/>
              </a:rPr>
              <a:t>interacts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dirty="0">
                <a:latin typeface="Calibri" panose="020F0502020204030204"/>
                <a:cs typeface="Calibri" panose="020F0502020204030204"/>
              </a:rPr>
              <a:t>with</a:t>
            </a:r>
            <a:r>
              <a:rPr sz="32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a </a:t>
            </a:r>
            <a:r>
              <a:rPr sz="3200" spc="-10" dirty="0">
                <a:latin typeface="Calibri" panose="020F0502020204030204"/>
                <a:cs typeface="Calibri" panose="020F0502020204030204"/>
              </a:rPr>
              <a:t>database</a:t>
            </a:r>
            <a:r>
              <a:rPr sz="32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0" dirty="0">
                <a:latin typeface="Calibri" panose="020F0502020204030204"/>
                <a:cs typeface="Calibri" panose="020F0502020204030204"/>
              </a:rPr>
              <a:t>to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35" dirty="0">
                <a:latin typeface="Calibri" panose="020F0502020204030204"/>
                <a:cs typeface="Calibri" panose="020F0502020204030204"/>
              </a:rPr>
              <a:t>store</a:t>
            </a:r>
            <a:r>
              <a:rPr sz="32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5" dirty="0">
                <a:latin typeface="Calibri" panose="020F0502020204030204"/>
                <a:cs typeface="Calibri" panose="020F0502020204030204"/>
              </a:rPr>
              <a:t>information.</a:t>
            </a:r>
            <a:endParaRPr sz="32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04005" y="75641"/>
            <a:ext cx="1941195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b="0" spc="-20" dirty="0">
                <a:latin typeface="Calibri" panose="020F0502020204030204"/>
                <a:cs typeface="Calibri" panose="020F0502020204030204"/>
              </a:rPr>
              <a:t>Example</a:t>
            </a:r>
            <a:endParaRPr sz="4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4939" y="774318"/>
            <a:ext cx="8738870" cy="554355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700" dirty="0">
                <a:latin typeface="Calibri" panose="020F0502020204030204"/>
                <a:cs typeface="Calibri" panose="020F0502020204030204"/>
              </a:rPr>
              <a:t>The</a:t>
            </a:r>
            <a:r>
              <a:rPr sz="2700" spc="-15" dirty="0">
                <a:latin typeface="Calibri" panose="020F0502020204030204"/>
                <a:cs typeface="Calibri" panose="020F0502020204030204"/>
              </a:rPr>
              <a:t> steps</a:t>
            </a:r>
            <a:r>
              <a:rPr sz="27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spc="-10" dirty="0">
                <a:latin typeface="Calibri" panose="020F0502020204030204"/>
                <a:cs typeface="Calibri" panose="020F0502020204030204"/>
              </a:rPr>
              <a:t>to</a:t>
            </a:r>
            <a:r>
              <a:rPr sz="27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spc="-10" dirty="0">
                <a:latin typeface="Calibri" panose="020F0502020204030204"/>
                <a:cs typeface="Calibri" panose="020F0502020204030204"/>
              </a:rPr>
              <a:t>perform</a:t>
            </a:r>
            <a:r>
              <a:rPr sz="27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dirty="0">
                <a:latin typeface="Calibri" panose="020F0502020204030204"/>
                <a:cs typeface="Calibri" panose="020F0502020204030204"/>
              </a:rPr>
              <a:t>this</a:t>
            </a:r>
            <a:r>
              <a:rPr sz="27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spc="-10" dirty="0">
                <a:latin typeface="Calibri" panose="020F0502020204030204"/>
                <a:cs typeface="Calibri" panose="020F0502020204030204"/>
              </a:rPr>
              <a:t>operation</a:t>
            </a:r>
            <a:r>
              <a:rPr sz="2700" spc="-95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spc="-10" dirty="0">
                <a:latin typeface="Calibri" panose="020F0502020204030204"/>
                <a:cs typeface="Calibri" panose="020F0502020204030204"/>
              </a:rPr>
              <a:t>are</a:t>
            </a:r>
            <a:r>
              <a:rPr sz="27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spc="5" dirty="0">
                <a:latin typeface="Calibri" panose="020F0502020204030204"/>
                <a:cs typeface="Calibri" panose="020F0502020204030204"/>
              </a:rPr>
              <a:t>as</a:t>
            </a:r>
            <a:r>
              <a:rPr sz="27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spc="-10" dirty="0">
                <a:latin typeface="Calibri" panose="020F0502020204030204"/>
                <a:cs typeface="Calibri" panose="020F0502020204030204"/>
              </a:rPr>
              <a:t>follows</a:t>
            </a:r>
            <a:r>
              <a:rPr sz="2700" spc="-90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spc="5" dirty="0">
                <a:latin typeface="Calibri" panose="020F0502020204030204"/>
                <a:cs typeface="Calibri" panose="020F0502020204030204"/>
              </a:rPr>
              <a:t>−</a:t>
            </a:r>
            <a:endParaRPr sz="2700">
              <a:latin typeface="Calibri" panose="020F0502020204030204"/>
              <a:cs typeface="Calibri" panose="020F0502020204030204"/>
            </a:endParaRPr>
          </a:p>
          <a:p>
            <a:pPr marL="356870" marR="1169035" indent="-344805">
              <a:lnSpc>
                <a:spcPts val="2590"/>
              </a:lnSpc>
              <a:spcBef>
                <a:spcPts val="630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2700" dirty="0">
                <a:latin typeface="Calibri" panose="020F0502020204030204"/>
                <a:cs typeface="Calibri" panose="020F0502020204030204"/>
              </a:rPr>
              <a:t>The</a:t>
            </a:r>
            <a:r>
              <a:rPr sz="27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spc="-5" dirty="0">
                <a:latin typeface="Calibri" panose="020F0502020204030204"/>
                <a:cs typeface="Calibri" panose="020F0502020204030204"/>
              </a:rPr>
              <a:t>client</a:t>
            </a:r>
            <a:r>
              <a:rPr sz="27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spc="-15" dirty="0">
                <a:latin typeface="Calibri" panose="020F0502020204030204"/>
                <a:cs typeface="Calibri" panose="020F0502020204030204"/>
              </a:rPr>
              <a:t>program</a:t>
            </a:r>
            <a:r>
              <a:rPr sz="27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dirty="0">
                <a:latin typeface="Calibri" panose="020F0502020204030204"/>
                <a:cs typeface="Calibri" panose="020F0502020204030204"/>
              </a:rPr>
              <a:t>bundles</a:t>
            </a:r>
            <a:r>
              <a:rPr sz="27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spc="5" dirty="0">
                <a:latin typeface="Calibri" panose="020F0502020204030204"/>
                <a:cs typeface="Calibri" panose="020F0502020204030204"/>
              </a:rPr>
              <a:t>the</a:t>
            </a:r>
            <a:r>
              <a:rPr sz="27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spc="-5" dirty="0">
                <a:latin typeface="Calibri" panose="020F0502020204030204"/>
                <a:cs typeface="Calibri" panose="020F0502020204030204"/>
              </a:rPr>
              <a:t>account</a:t>
            </a:r>
            <a:r>
              <a:rPr sz="2700" spc="-80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spc="-10" dirty="0">
                <a:latin typeface="Calibri" panose="020F0502020204030204"/>
                <a:cs typeface="Calibri" panose="020F0502020204030204"/>
              </a:rPr>
              <a:t>registration </a:t>
            </a:r>
            <a:r>
              <a:rPr sz="2700" spc="-595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spc="-10" dirty="0">
                <a:latin typeface="Calibri" panose="020F0502020204030204"/>
                <a:cs typeface="Calibri" panose="020F0502020204030204"/>
              </a:rPr>
              <a:t>information</a:t>
            </a:r>
            <a:r>
              <a:rPr sz="27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spc="-15" dirty="0">
                <a:latin typeface="Calibri" panose="020F0502020204030204"/>
                <a:cs typeface="Calibri" panose="020F0502020204030204"/>
              </a:rPr>
              <a:t>into</a:t>
            </a:r>
            <a:r>
              <a:rPr sz="27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spc="5" dirty="0">
                <a:latin typeface="Calibri" panose="020F0502020204030204"/>
                <a:cs typeface="Calibri" panose="020F0502020204030204"/>
              </a:rPr>
              <a:t>a</a:t>
            </a:r>
            <a:r>
              <a:rPr sz="27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spc="-5" dirty="0">
                <a:latin typeface="Calibri" panose="020F0502020204030204"/>
                <a:cs typeface="Calibri" panose="020F0502020204030204"/>
              </a:rPr>
              <a:t>SOAP</a:t>
            </a:r>
            <a:r>
              <a:rPr sz="27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spc="-5" dirty="0">
                <a:latin typeface="Calibri" panose="020F0502020204030204"/>
                <a:cs typeface="Calibri" panose="020F0502020204030204"/>
              </a:rPr>
              <a:t>message.</a:t>
            </a:r>
            <a:endParaRPr sz="2700">
              <a:latin typeface="Calibri" panose="020F0502020204030204"/>
              <a:cs typeface="Calibri" panose="020F0502020204030204"/>
            </a:endParaRPr>
          </a:p>
          <a:p>
            <a:pPr marL="356870" marR="49530" indent="-344805">
              <a:lnSpc>
                <a:spcPts val="2600"/>
              </a:lnSpc>
              <a:spcBef>
                <a:spcPts val="645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2700" dirty="0">
                <a:latin typeface="Calibri" panose="020F0502020204030204"/>
                <a:cs typeface="Calibri" panose="020F0502020204030204"/>
              </a:rPr>
              <a:t>This</a:t>
            </a:r>
            <a:r>
              <a:rPr sz="27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spc="-5" dirty="0">
                <a:latin typeface="Calibri" panose="020F0502020204030204"/>
                <a:cs typeface="Calibri" panose="020F0502020204030204"/>
              </a:rPr>
              <a:t>SOAP</a:t>
            </a:r>
            <a:r>
              <a:rPr sz="27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spc="-5" dirty="0">
                <a:latin typeface="Calibri" panose="020F0502020204030204"/>
                <a:cs typeface="Calibri" panose="020F0502020204030204"/>
              </a:rPr>
              <a:t>message</a:t>
            </a:r>
            <a:r>
              <a:rPr sz="27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dirty="0">
                <a:latin typeface="Calibri" panose="020F0502020204030204"/>
                <a:cs typeface="Calibri" panose="020F0502020204030204"/>
              </a:rPr>
              <a:t>is</a:t>
            </a:r>
            <a:r>
              <a:rPr sz="2700" spc="-10" dirty="0">
                <a:latin typeface="Calibri" panose="020F0502020204030204"/>
                <a:cs typeface="Calibri" panose="020F0502020204030204"/>
              </a:rPr>
              <a:t> sent to</a:t>
            </a:r>
            <a:r>
              <a:rPr sz="27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spc="5" dirty="0">
                <a:latin typeface="Calibri" panose="020F0502020204030204"/>
                <a:cs typeface="Calibri" panose="020F0502020204030204"/>
              </a:rPr>
              <a:t>the</a:t>
            </a:r>
            <a:r>
              <a:rPr sz="27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dirty="0">
                <a:latin typeface="Calibri" panose="020F0502020204030204"/>
                <a:cs typeface="Calibri" panose="020F0502020204030204"/>
              </a:rPr>
              <a:t>web</a:t>
            </a:r>
            <a:r>
              <a:rPr sz="27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dirty="0">
                <a:latin typeface="Calibri" panose="020F0502020204030204"/>
                <a:cs typeface="Calibri" panose="020F0502020204030204"/>
              </a:rPr>
              <a:t>service</a:t>
            </a:r>
            <a:r>
              <a:rPr sz="27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spc="5" dirty="0">
                <a:latin typeface="Calibri" panose="020F0502020204030204"/>
                <a:cs typeface="Calibri" panose="020F0502020204030204"/>
              </a:rPr>
              <a:t>as</a:t>
            </a:r>
            <a:r>
              <a:rPr sz="27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spc="5" dirty="0">
                <a:latin typeface="Calibri" panose="020F0502020204030204"/>
                <a:cs typeface="Calibri" panose="020F0502020204030204"/>
              </a:rPr>
              <a:t>the</a:t>
            </a:r>
            <a:r>
              <a:rPr sz="27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dirty="0">
                <a:latin typeface="Calibri" panose="020F0502020204030204"/>
                <a:cs typeface="Calibri" panose="020F0502020204030204"/>
              </a:rPr>
              <a:t>body</a:t>
            </a:r>
            <a:r>
              <a:rPr sz="27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spc="5" dirty="0">
                <a:latin typeface="Calibri" panose="020F0502020204030204"/>
                <a:cs typeface="Calibri" panose="020F0502020204030204"/>
              </a:rPr>
              <a:t>of </a:t>
            </a:r>
            <a:r>
              <a:rPr sz="2700" spc="-595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spc="5" dirty="0">
                <a:latin typeface="Calibri" panose="020F0502020204030204"/>
                <a:cs typeface="Calibri" panose="020F0502020204030204"/>
              </a:rPr>
              <a:t>an</a:t>
            </a:r>
            <a:r>
              <a:rPr sz="27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spc="10" dirty="0">
                <a:latin typeface="Calibri" panose="020F0502020204030204"/>
                <a:cs typeface="Calibri" panose="020F0502020204030204"/>
              </a:rPr>
              <a:t>HTTP</a:t>
            </a:r>
            <a:r>
              <a:rPr sz="27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spc="-5" dirty="0">
                <a:latin typeface="Calibri" panose="020F0502020204030204"/>
                <a:cs typeface="Calibri" panose="020F0502020204030204"/>
              </a:rPr>
              <a:t>POST</a:t>
            </a:r>
            <a:r>
              <a:rPr sz="27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spc="-10" dirty="0">
                <a:latin typeface="Calibri" panose="020F0502020204030204"/>
                <a:cs typeface="Calibri" panose="020F0502020204030204"/>
              </a:rPr>
              <a:t>request.</a:t>
            </a:r>
            <a:endParaRPr sz="2700">
              <a:latin typeface="Calibri" panose="020F0502020204030204"/>
              <a:cs typeface="Calibri" panose="020F0502020204030204"/>
            </a:endParaRPr>
          </a:p>
          <a:p>
            <a:pPr marL="356870" marR="281305" indent="-344805">
              <a:lnSpc>
                <a:spcPct val="80000"/>
              </a:lnSpc>
              <a:spcBef>
                <a:spcPts val="665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2700" dirty="0">
                <a:latin typeface="Calibri" panose="020F0502020204030204"/>
                <a:cs typeface="Calibri" panose="020F0502020204030204"/>
              </a:rPr>
              <a:t>The</a:t>
            </a:r>
            <a:r>
              <a:rPr sz="27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dirty="0">
                <a:latin typeface="Calibri" panose="020F0502020204030204"/>
                <a:cs typeface="Calibri" panose="020F0502020204030204"/>
              </a:rPr>
              <a:t>web</a:t>
            </a:r>
            <a:r>
              <a:rPr sz="27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dirty="0">
                <a:latin typeface="Calibri" panose="020F0502020204030204"/>
                <a:cs typeface="Calibri" panose="020F0502020204030204"/>
              </a:rPr>
              <a:t>service</a:t>
            </a:r>
            <a:r>
              <a:rPr sz="27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spc="-5" dirty="0">
                <a:latin typeface="Calibri" panose="020F0502020204030204"/>
                <a:cs typeface="Calibri" panose="020F0502020204030204"/>
              </a:rPr>
              <a:t>unpacks</a:t>
            </a:r>
            <a:r>
              <a:rPr sz="27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spc="5" dirty="0">
                <a:latin typeface="Calibri" panose="020F0502020204030204"/>
                <a:cs typeface="Calibri" panose="020F0502020204030204"/>
              </a:rPr>
              <a:t>the</a:t>
            </a:r>
            <a:r>
              <a:rPr sz="27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spc="-5" dirty="0">
                <a:latin typeface="Calibri" panose="020F0502020204030204"/>
                <a:cs typeface="Calibri" panose="020F0502020204030204"/>
              </a:rPr>
              <a:t>SOAP</a:t>
            </a:r>
            <a:r>
              <a:rPr sz="27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spc="-10" dirty="0">
                <a:latin typeface="Calibri" panose="020F0502020204030204"/>
                <a:cs typeface="Calibri" panose="020F0502020204030204"/>
              </a:rPr>
              <a:t>request</a:t>
            </a:r>
            <a:r>
              <a:rPr sz="2700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dirty="0">
                <a:latin typeface="Calibri" panose="020F0502020204030204"/>
                <a:cs typeface="Calibri" panose="020F0502020204030204"/>
              </a:rPr>
              <a:t>and</a:t>
            </a:r>
            <a:r>
              <a:rPr sz="27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spc="-15" dirty="0">
                <a:latin typeface="Calibri" panose="020F0502020204030204"/>
                <a:cs typeface="Calibri" panose="020F0502020204030204"/>
              </a:rPr>
              <a:t>converts</a:t>
            </a:r>
            <a:r>
              <a:rPr sz="2700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dirty="0">
                <a:latin typeface="Calibri" panose="020F0502020204030204"/>
                <a:cs typeface="Calibri" panose="020F0502020204030204"/>
              </a:rPr>
              <a:t>it </a:t>
            </a:r>
            <a:r>
              <a:rPr sz="2700" spc="-600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spc="-10" dirty="0">
                <a:latin typeface="Calibri" panose="020F0502020204030204"/>
                <a:cs typeface="Calibri" panose="020F0502020204030204"/>
              </a:rPr>
              <a:t>into</a:t>
            </a:r>
            <a:r>
              <a:rPr sz="27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spc="5" dirty="0">
                <a:latin typeface="Calibri" panose="020F0502020204030204"/>
                <a:cs typeface="Calibri" panose="020F0502020204030204"/>
              </a:rPr>
              <a:t>a</a:t>
            </a:r>
            <a:r>
              <a:rPr sz="27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dirty="0">
                <a:latin typeface="Calibri" panose="020F0502020204030204"/>
                <a:cs typeface="Calibri" panose="020F0502020204030204"/>
              </a:rPr>
              <a:t>command</a:t>
            </a:r>
            <a:r>
              <a:rPr sz="27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spc="-5" dirty="0">
                <a:latin typeface="Calibri" panose="020F0502020204030204"/>
                <a:cs typeface="Calibri" panose="020F0502020204030204"/>
              </a:rPr>
              <a:t>that</a:t>
            </a:r>
            <a:r>
              <a:rPr sz="27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spc="5" dirty="0">
                <a:latin typeface="Calibri" panose="020F0502020204030204"/>
                <a:cs typeface="Calibri" panose="020F0502020204030204"/>
              </a:rPr>
              <a:t>the</a:t>
            </a:r>
            <a:r>
              <a:rPr sz="27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spc="-5" dirty="0">
                <a:latin typeface="Calibri" panose="020F0502020204030204"/>
                <a:cs typeface="Calibri" panose="020F0502020204030204"/>
              </a:rPr>
              <a:t>application</a:t>
            </a:r>
            <a:r>
              <a:rPr sz="2700" spc="-70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dirty="0">
                <a:latin typeface="Calibri" panose="020F0502020204030204"/>
                <a:cs typeface="Calibri" panose="020F0502020204030204"/>
              </a:rPr>
              <a:t>can</a:t>
            </a:r>
            <a:r>
              <a:rPr sz="27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spc="-15" dirty="0">
                <a:latin typeface="Calibri" panose="020F0502020204030204"/>
                <a:cs typeface="Calibri" panose="020F0502020204030204"/>
              </a:rPr>
              <a:t>understand.</a:t>
            </a:r>
            <a:endParaRPr sz="2700">
              <a:latin typeface="Calibri" panose="020F0502020204030204"/>
              <a:cs typeface="Calibri" panose="020F0502020204030204"/>
            </a:endParaRPr>
          </a:p>
          <a:p>
            <a:pPr marL="356870" marR="302895" indent="-344805">
              <a:lnSpc>
                <a:spcPct val="80000"/>
              </a:lnSpc>
              <a:spcBef>
                <a:spcPts val="650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2700" dirty="0">
                <a:latin typeface="Calibri" panose="020F0502020204030204"/>
                <a:cs typeface="Calibri" panose="020F0502020204030204"/>
              </a:rPr>
              <a:t>The</a:t>
            </a:r>
            <a:r>
              <a:rPr sz="27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spc="-5" dirty="0">
                <a:latin typeface="Calibri" panose="020F0502020204030204"/>
                <a:cs typeface="Calibri" panose="020F0502020204030204"/>
              </a:rPr>
              <a:t>application</a:t>
            </a:r>
            <a:r>
              <a:rPr sz="2700" spc="-70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spc="-5" dirty="0">
                <a:latin typeface="Calibri" panose="020F0502020204030204"/>
                <a:cs typeface="Calibri" panose="020F0502020204030204"/>
              </a:rPr>
              <a:t>processes</a:t>
            </a:r>
            <a:r>
              <a:rPr sz="2700" spc="-70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spc="5" dirty="0">
                <a:latin typeface="Calibri" panose="020F0502020204030204"/>
                <a:cs typeface="Calibri" panose="020F0502020204030204"/>
              </a:rPr>
              <a:t>the</a:t>
            </a:r>
            <a:r>
              <a:rPr sz="2700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spc="-10" dirty="0">
                <a:latin typeface="Calibri" panose="020F0502020204030204"/>
                <a:cs typeface="Calibri" panose="020F0502020204030204"/>
              </a:rPr>
              <a:t>information</a:t>
            </a:r>
            <a:r>
              <a:rPr sz="27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spc="5" dirty="0">
                <a:latin typeface="Calibri" panose="020F0502020204030204"/>
                <a:cs typeface="Calibri" panose="020F0502020204030204"/>
              </a:rPr>
              <a:t>as</a:t>
            </a:r>
            <a:r>
              <a:rPr sz="27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spc="-10" dirty="0">
                <a:latin typeface="Calibri" panose="020F0502020204030204"/>
                <a:cs typeface="Calibri" panose="020F0502020204030204"/>
              </a:rPr>
              <a:t>required</a:t>
            </a:r>
            <a:r>
              <a:rPr sz="27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dirty="0">
                <a:latin typeface="Calibri" panose="020F0502020204030204"/>
                <a:cs typeface="Calibri" panose="020F0502020204030204"/>
              </a:rPr>
              <a:t>and </a:t>
            </a:r>
            <a:r>
              <a:rPr sz="2700" spc="-595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spc="-5" dirty="0">
                <a:latin typeface="Calibri" panose="020F0502020204030204"/>
                <a:cs typeface="Calibri" panose="020F0502020204030204"/>
              </a:rPr>
              <a:t>responds </a:t>
            </a:r>
            <a:r>
              <a:rPr sz="2700" spc="5" dirty="0">
                <a:latin typeface="Calibri" panose="020F0502020204030204"/>
                <a:cs typeface="Calibri" panose="020F0502020204030204"/>
              </a:rPr>
              <a:t>with a </a:t>
            </a:r>
            <a:r>
              <a:rPr sz="2700" spc="-10" dirty="0">
                <a:latin typeface="Calibri" panose="020F0502020204030204"/>
                <a:cs typeface="Calibri" panose="020F0502020204030204"/>
              </a:rPr>
              <a:t>new </a:t>
            </a:r>
            <a:r>
              <a:rPr sz="2700" dirty="0">
                <a:latin typeface="Calibri" panose="020F0502020204030204"/>
                <a:cs typeface="Calibri" panose="020F0502020204030204"/>
              </a:rPr>
              <a:t>unique </a:t>
            </a:r>
            <a:r>
              <a:rPr sz="2700" spc="-5" dirty="0">
                <a:latin typeface="Calibri" panose="020F0502020204030204"/>
                <a:cs typeface="Calibri" panose="020F0502020204030204"/>
              </a:rPr>
              <a:t>account </a:t>
            </a:r>
            <a:r>
              <a:rPr sz="2700" dirty="0">
                <a:latin typeface="Calibri" panose="020F0502020204030204"/>
                <a:cs typeface="Calibri" panose="020F0502020204030204"/>
              </a:rPr>
              <a:t>number </a:t>
            </a:r>
            <a:r>
              <a:rPr sz="2700" spc="-15" dirty="0">
                <a:latin typeface="Calibri" panose="020F0502020204030204"/>
                <a:cs typeface="Calibri" panose="020F0502020204030204"/>
              </a:rPr>
              <a:t>for </a:t>
            </a:r>
            <a:r>
              <a:rPr sz="2700" spc="-5" dirty="0">
                <a:latin typeface="Calibri" panose="020F0502020204030204"/>
                <a:cs typeface="Calibri" panose="020F0502020204030204"/>
              </a:rPr>
              <a:t>that </a:t>
            </a:r>
            <a:r>
              <a:rPr sz="2700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spc="-35" dirty="0">
                <a:latin typeface="Calibri" panose="020F0502020204030204"/>
                <a:cs typeface="Calibri" panose="020F0502020204030204"/>
              </a:rPr>
              <a:t>customer.</a:t>
            </a:r>
            <a:endParaRPr sz="2700">
              <a:latin typeface="Calibri" panose="020F0502020204030204"/>
              <a:cs typeface="Calibri" panose="020F0502020204030204"/>
            </a:endParaRPr>
          </a:p>
          <a:p>
            <a:pPr marL="356870" marR="125095" indent="-344805">
              <a:lnSpc>
                <a:spcPct val="80000"/>
              </a:lnSpc>
              <a:spcBef>
                <a:spcPts val="650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2700" spc="-10" dirty="0">
                <a:latin typeface="Calibri" panose="020F0502020204030204"/>
                <a:cs typeface="Calibri" panose="020F0502020204030204"/>
              </a:rPr>
              <a:t>Next, </a:t>
            </a:r>
            <a:r>
              <a:rPr sz="2700" spc="5" dirty="0">
                <a:latin typeface="Calibri" panose="020F0502020204030204"/>
                <a:cs typeface="Calibri" panose="020F0502020204030204"/>
              </a:rPr>
              <a:t>the </a:t>
            </a:r>
            <a:r>
              <a:rPr sz="2700" dirty="0">
                <a:latin typeface="Calibri" panose="020F0502020204030204"/>
                <a:cs typeface="Calibri" panose="020F0502020204030204"/>
              </a:rPr>
              <a:t>web service </a:t>
            </a:r>
            <a:r>
              <a:rPr sz="2700" spc="-10" dirty="0">
                <a:latin typeface="Calibri" panose="020F0502020204030204"/>
                <a:cs typeface="Calibri" panose="020F0502020204030204"/>
              </a:rPr>
              <a:t>packages </a:t>
            </a:r>
            <a:r>
              <a:rPr sz="2700" spc="5" dirty="0">
                <a:latin typeface="Calibri" panose="020F0502020204030204"/>
                <a:cs typeface="Calibri" panose="020F0502020204030204"/>
              </a:rPr>
              <a:t>the </a:t>
            </a:r>
            <a:r>
              <a:rPr sz="2700" spc="-5" dirty="0">
                <a:latin typeface="Calibri" panose="020F0502020204030204"/>
                <a:cs typeface="Calibri" panose="020F0502020204030204"/>
              </a:rPr>
              <a:t>response </a:t>
            </a:r>
            <a:r>
              <a:rPr sz="2700" spc="-10" dirty="0">
                <a:latin typeface="Calibri" panose="020F0502020204030204"/>
                <a:cs typeface="Calibri" panose="020F0502020204030204"/>
              </a:rPr>
              <a:t>into </a:t>
            </a:r>
            <a:r>
              <a:rPr sz="2700" dirty="0">
                <a:latin typeface="Calibri" panose="020F0502020204030204"/>
                <a:cs typeface="Calibri" panose="020F0502020204030204"/>
              </a:rPr>
              <a:t>another </a:t>
            </a:r>
            <a:r>
              <a:rPr sz="27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spc="-5" dirty="0">
                <a:latin typeface="Calibri" panose="020F0502020204030204"/>
                <a:cs typeface="Calibri" panose="020F0502020204030204"/>
              </a:rPr>
              <a:t>SOAP</a:t>
            </a:r>
            <a:r>
              <a:rPr sz="27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spc="-5" dirty="0">
                <a:latin typeface="Calibri" panose="020F0502020204030204"/>
                <a:cs typeface="Calibri" panose="020F0502020204030204"/>
              </a:rPr>
              <a:t>message,</a:t>
            </a:r>
            <a:r>
              <a:rPr sz="27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spc="5" dirty="0">
                <a:latin typeface="Calibri" panose="020F0502020204030204"/>
                <a:cs typeface="Calibri" panose="020F0502020204030204"/>
              </a:rPr>
              <a:t>which</a:t>
            </a:r>
            <a:r>
              <a:rPr sz="27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dirty="0">
                <a:latin typeface="Calibri" panose="020F0502020204030204"/>
                <a:cs typeface="Calibri" panose="020F0502020204030204"/>
              </a:rPr>
              <a:t>it</a:t>
            </a:r>
            <a:r>
              <a:rPr sz="2700" spc="-5" dirty="0">
                <a:latin typeface="Calibri" panose="020F0502020204030204"/>
                <a:cs typeface="Calibri" panose="020F0502020204030204"/>
              </a:rPr>
              <a:t> sends</a:t>
            </a:r>
            <a:r>
              <a:rPr sz="27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dirty="0">
                <a:latin typeface="Calibri" panose="020F0502020204030204"/>
                <a:cs typeface="Calibri" panose="020F0502020204030204"/>
              </a:rPr>
              <a:t>back</a:t>
            </a:r>
            <a:r>
              <a:rPr sz="27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spc="-10" dirty="0">
                <a:latin typeface="Calibri" panose="020F0502020204030204"/>
                <a:cs typeface="Calibri" panose="020F0502020204030204"/>
              </a:rPr>
              <a:t>to</a:t>
            </a:r>
            <a:r>
              <a:rPr sz="27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spc="5" dirty="0">
                <a:latin typeface="Calibri" panose="020F0502020204030204"/>
                <a:cs typeface="Calibri" panose="020F0502020204030204"/>
              </a:rPr>
              <a:t>the</a:t>
            </a:r>
            <a:r>
              <a:rPr sz="27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spc="-5" dirty="0">
                <a:latin typeface="Calibri" panose="020F0502020204030204"/>
                <a:cs typeface="Calibri" panose="020F0502020204030204"/>
              </a:rPr>
              <a:t>client</a:t>
            </a:r>
            <a:r>
              <a:rPr sz="27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spc="-15" dirty="0">
                <a:latin typeface="Calibri" panose="020F0502020204030204"/>
                <a:cs typeface="Calibri" panose="020F0502020204030204"/>
              </a:rPr>
              <a:t>program</a:t>
            </a:r>
            <a:r>
              <a:rPr sz="27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dirty="0">
                <a:latin typeface="Calibri" panose="020F0502020204030204"/>
                <a:cs typeface="Calibri" panose="020F0502020204030204"/>
              </a:rPr>
              <a:t>in </a:t>
            </a:r>
            <a:r>
              <a:rPr sz="2700" spc="-595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spc="-5" dirty="0">
                <a:latin typeface="Calibri" panose="020F0502020204030204"/>
                <a:cs typeface="Calibri" panose="020F0502020204030204"/>
              </a:rPr>
              <a:t>response</a:t>
            </a:r>
            <a:r>
              <a:rPr sz="2700" spc="-80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spc="-10" dirty="0">
                <a:latin typeface="Calibri" panose="020F0502020204030204"/>
                <a:cs typeface="Calibri" panose="020F0502020204030204"/>
              </a:rPr>
              <a:t>to</a:t>
            </a:r>
            <a:r>
              <a:rPr sz="27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dirty="0">
                <a:latin typeface="Calibri" panose="020F0502020204030204"/>
                <a:cs typeface="Calibri" panose="020F0502020204030204"/>
              </a:rPr>
              <a:t>its</a:t>
            </a:r>
            <a:r>
              <a:rPr sz="27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spc="10" dirty="0">
                <a:latin typeface="Calibri" panose="020F0502020204030204"/>
                <a:cs typeface="Calibri" panose="020F0502020204030204"/>
              </a:rPr>
              <a:t>HTTP</a:t>
            </a:r>
            <a:r>
              <a:rPr sz="27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spc="-10" dirty="0">
                <a:latin typeface="Calibri" panose="020F0502020204030204"/>
                <a:cs typeface="Calibri" panose="020F0502020204030204"/>
              </a:rPr>
              <a:t>request.</a:t>
            </a:r>
            <a:endParaRPr sz="2700">
              <a:latin typeface="Calibri" panose="020F0502020204030204"/>
              <a:cs typeface="Calibri" panose="020F0502020204030204"/>
            </a:endParaRPr>
          </a:p>
          <a:p>
            <a:pPr marL="356870" marR="5080" indent="-344805">
              <a:lnSpc>
                <a:spcPct val="80000"/>
              </a:lnSpc>
              <a:spcBef>
                <a:spcPts val="650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2700" dirty="0">
                <a:latin typeface="Calibri" panose="020F0502020204030204"/>
                <a:cs typeface="Calibri" panose="020F0502020204030204"/>
              </a:rPr>
              <a:t>The</a:t>
            </a:r>
            <a:r>
              <a:rPr sz="27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spc="-5" dirty="0">
                <a:latin typeface="Calibri" panose="020F0502020204030204"/>
                <a:cs typeface="Calibri" panose="020F0502020204030204"/>
              </a:rPr>
              <a:t>client</a:t>
            </a:r>
            <a:r>
              <a:rPr sz="27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spc="-15" dirty="0">
                <a:latin typeface="Calibri" panose="020F0502020204030204"/>
                <a:cs typeface="Calibri" panose="020F0502020204030204"/>
              </a:rPr>
              <a:t>program</a:t>
            </a:r>
            <a:r>
              <a:rPr sz="27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spc="-5" dirty="0">
                <a:latin typeface="Calibri" panose="020F0502020204030204"/>
                <a:cs typeface="Calibri" panose="020F0502020204030204"/>
              </a:rPr>
              <a:t>unpacks</a:t>
            </a:r>
            <a:r>
              <a:rPr sz="27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spc="5" dirty="0">
                <a:latin typeface="Calibri" panose="020F0502020204030204"/>
                <a:cs typeface="Calibri" panose="020F0502020204030204"/>
              </a:rPr>
              <a:t>the</a:t>
            </a:r>
            <a:r>
              <a:rPr sz="27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spc="-5" dirty="0">
                <a:latin typeface="Calibri" panose="020F0502020204030204"/>
                <a:cs typeface="Calibri" panose="020F0502020204030204"/>
              </a:rPr>
              <a:t>SOAP</a:t>
            </a:r>
            <a:r>
              <a:rPr sz="27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spc="-5" dirty="0">
                <a:latin typeface="Calibri" panose="020F0502020204030204"/>
                <a:cs typeface="Calibri" panose="020F0502020204030204"/>
              </a:rPr>
              <a:t>message</a:t>
            </a:r>
            <a:r>
              <a:rPr sz="27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spc="-10" dirty="0">
                <a:latin typeface="Calibri" panose="020F0502020204030204"/>
                <a:cs typeface="Calibri" panose="020F0502020204030204"/>
              </a:rPr>
              <a:t>to</a:t>
            </a:r>
            <a:r>
              <a:rPr sz="27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spc="-5" dirty="0">
                <a:latin typeface="Calibri" panose="020F0502020204030204"/>
                <a:cs typeface="Calibri" panose="020F0502020204030204"/>
              </a:rPr>
              <a:t>obtain</a:t>
            </a:r>
            <a:r>
              <a:rPr sz="27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spc="5" dirty="0">
                <a:latin typeface="Calibri" panose="020F0502020204030204"/>
                <a:cs typeface="Calibri" panose="020F0502020204030204"/>
              </a:rPr>
              <a:t>the </a:t>
            </a:r>
            <a:r>
              <a:rPr sz="2700" spc="-595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spc="-5" dirty="0">
                <a:latin typeface="Calibri" panose="020F0502020204030204"/>
                <a:cs typeface="Calibri" panose="020F0502020204030204"/>
              </a:rPr>
              <a:t>results</a:t>
            </a:r>
            <a:r>
              <a:rPr sz="27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spc="5" dirty="0">
                <a:latin typeface="Calibri" panose="020F0502020204030204"/>
                <a:cs typeface="Calibri" panose="020F0502020204030204"/>
              </a:rPr>
              <a:t>of</a:t>
            </a:r>
            <a:r>
              <a:rPr sz="27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spc="5" dirty="0">
                <a:latin typeface="Calibri" panose="020F0502020204030204"/>
                <a:cs typeface="Calibri" panose="020F0502020204030204"/>
              </a:rPr>
              <a:t>the</a:t>
            </a:r>
            <a:r>
              <a:rPr sz="27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spc="-5" dirty="0">
                <a:latin typeface="Calibri" panose="020F0502020204030204"/>
                <a:cs typeface="Calibri" panose="020F0502020204030204"/>
              </a:rPr>
              <a:t>account</a:t>
            </a:r>
            <a:r>
              <a:rPr sz="2700" spc="-80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spc="-10" dirty="0">
                <a:latin typeface="Calibri" panose="020F0502020204030204"/>
                <a:cs typeface="Calibri" panose="020F0502020204030204"/>
              </a:rPr>
              <a:t>registration</a:t>
            </a:r>
            <a:r>
              <a:rPr sz="2700" spc="-95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spc="-5" dirty="0">
                <a:latin typeface="Calibri" panose="020F0502020204030204"/>
                <a:cs typeface="Calibri" panose="020F0502020204030204"/>
              </a:rPr>
              <a:t>process.</a:t>
            </a:r>
            <a:endParaRPr sz="27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49272" y="75641"/>
            <a:ext cx="5048250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35" dirty="0"/>
              <a:t>Types</a:t>
            </a:r>
            <a:r>
              <a:rPr sz="4400" spc="-20" dirty="0"/>
              <a:t> </a:t>
            </a:r>
            <a:r>
              <a:rPr sz="4400" spc="-5" dirty="0"/>
              <a:t>of</a:t>
            </a:r>
            <a:r>
              <a:rPr sz="4400" spc="-10" dirty="0"/>
              <a:t> </a:t>
            </a:r>
            <a:r>
              <a:rPr sz="4400" spc="-20" dirty="0"/>
              <a:t>web</a:t>
            </a:r>
            <a:r>
              <a:rPr sz="4400" spc="-25" dirty="0"/>
              <a:t> </a:t>
            </a:r>
            <a:r>
              <a:rPr sz="4400" dirty="0"/>
              <a:t>services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154939" y="977502"/>
            <a:ext cx="6398260" cy="1637664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865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3200" spc="-20" dirty="0">
                <a:latin typeface="Calibri" panose="020F0502020204030204"/>
                <a:cs typeface="Calibri" panose="020F0502020204030204"/>
              </a:rPr>
              <a:t>There</a:t>
            </a:r>
            <a:r>
              <a:rPr sz="3200" spc="3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25" dirty="0">
                <a:latin typeface="Calibri" panose="020F0502020204030204"/>
                <a:cs typeface="Calibri" panose="020F0502020204030204"/>
              </a:rPr>
              <a:t>are</a:t>
            </a:r>
            <a:r>
              <a:rPr sz="32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5" dirty="0">
                <a:latin typeface="Calibri" panose="020F0502020204030204"/>
                <a:cs typeface="Calibri" panose="020F0502020204030204"/>
              </a:rPr>
              <a:t>two</a:t>
            </a:r>
            <a:r>
              <a:rPr sz="32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types</a:t>
            </a:r>
            <a:r>
              <a:rPr sz="32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of </a:t>
            </a:r>
            <a:r>
              <a:rPr sz="3200" spc="-15" dirty="0">
                <a:latin typeface="Calibri" panose="020F0502020204030204"/>
                <a:cs typeface="Calibri" panose="020F0502020204030204"/>
              </a:rPr>
              <a:t>web</a:t>
            </a:r>
            <a:r>
              <a:rPr sz="32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0" dirty="0">
                <a:latin typeface="Calibri" panose="020F0502020204030204"/>
                <a:cs typeface="Calibri" panose="020F0502020204030204"/>
              </a:rPr>
              <a:t>services:</a:t>
            </a:r>
            <a:endParaRPr sz="3200">
              <a:latin typeface="Calibri" panose="020F0502020204030204"/>
              <a:cs typeface="Calibri" panose="020F0502020204030204"/>
            </a:endParaRPr>
          </a:p>
          <a:p>
            <a:pPr marL="756285" lvl="1" indent="-287020">
              <a:lnSpc>
                <a:spcPct val="100000"/>
              </a:lnSpc>
              <a:spcBef>
                <a:spcPts val="690"/>
              </a:spcBef>
              <a:buFont typeface="Arial MT"/>
              <a:buChar char="–"/>
              <a:tabLst>
                <a:tab pos="756920" algn="l"/>
              </a:tabLst>
            </a:pPr>
            <a:r>
              <a:rPr sz="2800" spc="-5" dirty="0">
                <a:latin typeface="Calibri" panose="020F0502020204030204"/>
                <a:cs typeface="Calibri" panose="020F0502020204030204"/>
              </a:rPr>
              <a:t>RESTful</a:t>
            </a:r>
            <a:r>
              <a:rPr sz="2800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30" dirty="0">
                <a:latin typeface="Calibri" panose="020F0502020204030204"/>
                <a:cs typeface="Calibri" panose="020F0502020204030204"/>
              </a:rPr>
              <a:t>Web</a:t>
            </a:r>
            <a:r>
              <a:rPr sz="28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5" dirty="0">
                <a:latin typeface="Calibri" panose="020F0502020204030204"/>
                <a:cs typeface="Calibri" panose="020F0502020204030204"/>
              </a:rPr>
              <a:t>Servies</a:t>
            </a:r>
            <a:endParaRPr sz="2800">
              <a:latin typeface="Calibri" panose="020F0502020204030204"/>
              <a:cs typeface="Calibri" panose="020F0502020204030204"/>
            </a:endParaRPr>
          </a:p>
          <a:p>
            <a:pPr marL="756285" lvl="1" indent="-287020">
              <a:lnSpc>
                <a:spcPct val="100000"/>
              </a:lnSpc>
              <a:spcBef>
                <a:spcPts val="675"/>
              </a:spcBef>
              <a:buFont typeface="Arial MT"/>
              <a:buChar char="–"/>
              <a:tabLst>
                <a:tab pos="756920" algn="l"/>
              </a:tabLst>
            </a:pPr>
            <a:r>
              <a:rPr sz="2800" spc="-5" dirty="0">
                <a:latin typeface="Calibri" panose="020F0502020204030204"/>
                <a:cs typeface="Calibri" panose="020F0502020204030204"/>
              </a:rPr>
              <a:t>SOAP</a:t>
            </a:r>
            <a:r>
              <a:rPr sz="28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30" dirty="0">
                <a:latin typeface="Calibri" panose="020F0502020204030204"/>
                <a:cs typeface="Calibri" panose="020F0502020204030204"/>
              </a:rPr>
              <a:t>Web</a:t>
            </a:r>
            <a:r>
              <a:rPr sz="28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Services</a:t>
            </a:r>
            <a:endParaRPr sz="28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88895" y="75641"/>
            <a:ext cx="4965700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20" dirty="0"/>
              <a:t>RESTful</a:t>
            </a:r>
            <a:r>
              <a:rPr sz="4400" spc="-10" dirty="0"/>
              <a:t> </a:t>
            </a:r>
            <a:r>
              <a:rPr sz="4400" spc="-65" dirty="0"/>
              <a:t>Web</a:t>
            </a:r>
            <a:r>
              <a:rPr sz="4400" spc="-10" dirty="0"/>
              <a:t> </a:t>
            </a:r>
            <a:r>
              <a:rPr sz="4400" dirty="0"/>
              <a:t>Services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154939" y="783462"/>
            <a:ext cx="8710295" cy="581850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6870" marR="135890" indent="-344805">
              <a:lnSpc>
                <a:spcPts val="2400"/>
              </a:lnSpc>
              <a:spcBef>
                <a:spcPts val="675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2500" spc="-20" dirty="0">
                <a:latin typeface="Calibri" panose="020F0502020204030204"/>
                <a:cs typeface="Calibri" panose="020F0502020204030204"/>
              </a:rPr>
              <a:t>REST</a:t>
            </a:r>
            <a:r>
              <a:rPr sz="25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10" dirty="0">
                <a:latin typeface="Calibri" panose="020F0502020204030204"/>
                <a:cs typeface="Calibri" panose="020F0502020204030204"/>
              </a:rPr>
              <a:t>stands</a:t>
            </a:r>
            <a:r>
              <a:rPr sz="2500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20" dirty="0">
                <a:latin typeface="Calibri" panose="020F0502020204030204"/>
                <a:cs typeface="Calibri" panose="020F0502020204030204"/>
              </a:rPr>
              <a:t>for</a:t>
            </a:r>
            <a:r>
              <a:rPr sz="2500" spc="25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b="1" spc="-10" dirty="0">
                <a:latin typeface="Calibri" panose="020F0502020204030204"/>
                <a:cs typeface="Calibri" panose="020F0502020204030204"/>
              </a:rPr>
              <a:t>REpresentational</a:t>
            </a:r>
            <a:r>
              <a:rPr sz="2500" b="1" spc="35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b="1" spc="-20" dirty="0">
                <a:latin typeface="Calibri" panose="020F0502020204030204"/>
                <a:cs typeface="Calibri" panose="020F0502020204030204"/>
              </a:rPr>
              <a:t>State</a:t>
            </a:r>
            <a:r>
              <a:rPr sz="2500" b="1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b="1" spc="-35" dirty="0">
                <a:latin typeface="Calibri" panose="020F0502020204030204"/>
                <a:cs typeface="Calibri" panose="020F0502020204030204"/>
              </a:rPr>
              <a:t>Transfer</a:t>
            </a:r>
            <a:r>
              <a:rPr sz="2500" spc="-35" dirty="0">
                <a:latin typeface="Calibri" panose="020F0502020204030204"/>
                <a:cs typeface="Calibri" panose="020F0502020204030204"/>
              </a:rPr>
              <a:t>.</a:t>
            </a:r>
            <a:r>
              <a:rPr sz="2500" spc="-5" dirty="0">
                <a:latin typeface="Calibri" panose="020F0502020204030204"/>
                <a:cs typeface="Calibri" panose="020F0502020204030204"/>
              </a:rPr>
              <a:t> It</a:t>
            </a:r>
            <a:r>
              <a:rPr sz="2500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5" dirty="0">
                <a:latin typeface="Calibri" panose="020F0502020204030204"/>
                <a:cs typeface="Calibri" panose="020F0502020204030204"/>
              </a:rPr>
              <a:t>is</a:t>
            </a:r>
            <a:r>
              <a:rPr sz="25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5" dirty="0">
                <a:latin typeface="Calibri" panose="020F0502020204030204"/>
                <a:cs typeface="Calibri" panose="020F0502020204030204"/>
              </a:rPr>
              <a:t>developed </a:t>
            </a:r>
            <a:r>
              <a:rPr sz="2500" spc="-550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15" dirty="0">
                <a:latin typeface="Calibri" panose="020F0502020204030204"/>
                <a:cs typeface="Calibri" panose="020F0502020204030204"/>
              </a:rPr>
              <a:t>by</a:t>
            </a:r>
            <a:r>
              <a:rPr sz="25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b="1" spc="-25" dirty="0">
                <a:latin typeface="Calibri" panose="020F0502020204030204"/>
                <a:cs typeface="Calibri" panose="020F0502020204030204"/>
              </a:rPr>
              <a:t>Roy</a:t>
            </a:r>
            <a:r>
              <a:rPr sz="2500" b="1" spc="25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b="1" spc="-5" dirty="0">
                <a:latin typeface="Calibri" panose="020F0502020204030204"/>
                <a:cs typeface="Calibri" panose="020F0502020204030204"/>
              </a:rPr>
              <a:t>Thomas </a:t>
            </a:r>
            <a:r>
              <a:rPr sz="2500" b="1" dirty="0">
                <a:latin typeface="Calibri" panose="020F0502020204030204"/>
                <a:cs typeface="Calibri" panose="020F0502020204030204"/>
              </a:rPr>
              <a:t>Fielding</a:t>
            </a:r>
            <a:r>
              <a:rPr sz="2500" b="1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5" dirty="0">
                <a:latin typeface="Calibri" panose="020F0502020204030204"/>
                <a:cs typeface="Calibri" panose="020F0502020204030204"/>
              </a:rPr>
              <a:t>who</a:t>
            </a:r>
            <a:r>
              <a:rPr sz="25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dirty="0">
                <a:latin typeface="Calibri" panose="020F0502020204030204"/>
                <a:cs typeface="Calibri" panose="020F0502020204030204"/>
              </a:rPr>
              <a:t>also</a:t>
            </a:r>
            <a:r>
              <a:rPr sz="25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10" dirty="0">
                <a:latin typeface="Calibri" panose="020F0502020204030204"/>
                <a:cs typeface="Calibri" panose="020F0502020204030204"/>
              </a:rPr>
              <a:t>developed</a:t>
            </a:r>
            <a:r>
              <a:rPr sz="2500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6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HTTP</a:t>
            </a:r>
            <a:r>
              <a:rPr sz="2500" spc="-60" dirty="0">
                <a:latin typeface="Calibri" panose="020F0502020204030204"/>
                <a:cs typeface="Calibri" panose="020F0502020204030204"/>
              </a:rPr>
              <a:t>.</a:t>
            </a:r>
            <a:endParaRPr sz="2500">
              <a:latin typeface="Calibri" panose="020F0502020204030204"/>
              <a:cs typeface="Calibri" panose="020F0502020204030204"/>
            </a:endParaRPr>
          </a:p>
          <a:p>
            <a:pPr marL="356870" marR="1448435" indent="-344805">
              <a:lnSpc>
                <a:spcPts val="2400"/>
              </a:lnSpc>
              <a:spcBef>
                <a:spcPts val="600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2500" spc="-5" dirty="0">
                <a:latin typeface="Calibri" panose="020F0502020204030204"/>
                <a:cs typeface="Calibri" panose="020F0502020204030204"/>
              </a:rPr>
              <a:t>The main </a:t>
            </a:r>
            <a:r>
              <a:rPr sz="2500" spc="-10" dirty="0">
                <a:latin typeface="Calibri" panose="020F0502020204030204"/>
                <a:cs typeface="Calibri" panose="020F0502020204030204"/>
              </a:rPr>
              <a:t>goal</a:t>
            </a:r>
            <a:r>
              <a:rPr sz="25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5" dirty="0">
                <a:latin typeface="Calibri" panose="020F0502020204030204"/>
                <a:cs typeface="Calibri" panose="020F0502020204030204"/>
              </a:rPr>
              <a:t>of</a:t>
            </a:r>
            <a:r>
              <a:rPr sz="25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10" dirty="0">
                <a:latin typeface="Calibri" panose="020F0502020204030204"/>
                <a:cs typeface="Calibri" panose="020F0502020204030204"/>
              </a:rPr>
              <a:t>RESTful</a:t>
            </a:r>
            <a:r>
              <a:rPr sz="25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15" dirty="0">
                <a:latin typeface="Calibri" panose="020F0502020204030204"/>
                <a:cs typeface="Calibri" panose="020F0502020204030204"/>
              </a:rPr>
              <a:t>web</a:t>
            </a:r>
            <a:r>
              <a:rPr sz="2500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dirty="0">
                <a:latin typeface="Calibri" panose="020F0502020204030204"/>
                <a:cs typeface="Calibri" panose="020F0502020204030204"/>
              </a:rPr>
              <a:t>services</a:t>
            </a:r>
            <a:r>
              <a:rPr sz="25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5" dirty="0">
                <a:latin typeface="Calibri" panose="020F0502020204030204"/>
                <a:cs typeface="Calibri" panose="020F0502020204030204"/>
              </a:rPr>
              <a:t>is </a:t>
            </a:r>
            <a:r>
              <a:rPr sz="2500" spc="-15" dirty="0">
                <a:latin typeface="Calibri" panose="020F0502020204030204"/>
                <a:cs typeface="Calibri" panose="020F0502020204030204"/>
              </a:rPr>
              <a:t>to</a:t>
            </a:r>
            <a:r>
              <a:rPr sz="25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25" dirty="0">
                <a:latin typeface="Calibri" panose="020F0502020204030204"/>
                <a:cs typeface="Calibri" panose="020F0502020204030204"/>
              </a:rPr>
              <a:t>make</a:t>
            </a:r>
            <a:r>
              <a:rPr sz="25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15" dirty="0">
                <a:latin typeface="Calibri" panose="020F0502020204030204"/>
                <a:cs typeface="Calibri" panose="020F0502020204030204"/>
              </a:rPr>
              <a:t>web </a:t>
            </a:r>
            <a:r>
              <a:rPr sz="2500" spc="-550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dirty="0">
                <a:latin typeface="Calibri" panose="020F0502020204030204"/>
                <a:cs typeface="Calibri" panose="020F0502020204030204"/>
              </a:rPr>
              <a:t>services </a:t>
            </a:r>
            <a:r>
              <a:rPr sz="2500" b="1" spc="-10" dirty="0">
                <a:latin typeface="Calibri" panose="020F0502020204030204"/>
                <a:cs typeface="Calibri" panose="020F0502020204030204"/>
              </a:rPr>
              <a:t>more</a:t>
            </a:r>
            <a:r>
              <a:rPr sz="2500" b="1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b="1" spc="-15" dirty="0">
                <a:latin typeface="Calibri" panose="020F0502020204030204"/>
                <a:cs typeface="Calibri" panose="020F0502020204030204"/>
              </a:rPr>
              <a:t>effective</a:t>
            </a:r>
            <a:r>
              <a:rPr sz="2500" spc="-15" dirty="0">
                <a:latin typeface="Calibri" panose="020F0502020204030204"/>
                <a:cs typeface="Calibri" panose="020F0502020204030204"/>
              </a:rPr>
              <a:t>.</a:t>
            </a:r>
            <a:endParaRPr sz="2500">
              <a:latin typeface="Calibri" panose="020F0502020204030204"/>
              <a:cs typeface="Calibri" panose="020F0502020204030204"/>
            </a:endParaRPr>
          </a:p>
          <a:p>
            <a:pPr marL="356870" marR="455295" indent="-344805">
              <a:lnSpc>
                <a:spcPts val="2400"/>
              </a:lnSpc>
              <a:spcBef>
                <a:spcPts val="605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2500" spc="-10" dirty="0">
                <a:latin typeface="Calibri" panose="020F0502020204030204"/>
                <a:cs typeface="Calibri" panose="020F0502020204030204"/>
              </a:rPr>
              <a:t>RESTful</a:t>
            </a:r>
            <a:r>
              <a:rPr sz="25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15" dirty="0">
                <a:latin typeface="Calibri" panose="020F0502020204030204"/>
                <a:cs typeface="Calibri" panose="020F0502020204030204"/>
              </a:rPr>
              <a:t>web</a:t>
            </a:r>
            <a:r>
              <a:rPr sz="2500" spc="25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dirty="0">
                <a:latin typeface="Calibri" panose="020F0502020204030204"/>
                <a:cs typeface="Calibri" panose="020F0502020204030204"/>
              </a:rPr>
              <a:t>services</a:t>
            </a:r>
            <a:r>
              <a:rPr sz="2500" spc="25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dirty="0">
                <a:latin typeface="Calibri" panose="020F0502020204030204"/>
                <a:cs typeface="Calibri" panose="020F0502020204030204"/>
              </a:rPr>
              <a:t>try</a:t>
            </a:r>
            <a:r>
              <a:rPr sz="25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15" dirty="0">
                <a:latin typeface="Calibri" panose="020F0502020204030204"/>
                <a:cs typeface="Calibri" panose="020F0502020204030204"/>
              </a:rPr>
              <a:t>to</a:t>
            </a:r>
            <a:r>
              <a:rPr sz="2500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10" dirty="0">
                <a:latin typeface="Calibri" panose="020F0502020204030204"/>
                <a:cs typeface="Calibri" panose="020F0502020204030204"/>
              </a:rPr>
              <a:t>define</a:t>
            </a:r>
            <a:r>
              <a:rPr sz="25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5" dirty="0">
                <a:latin typeface="Calibri" panose="020F0502020204030204"/>
                <a:cs typeface="Calibri" panose="020F0502020204030204"/>
              </a:rPr>
              <a:t>services </a:t>
            </a:r>
            <a:r>
              <a:rPr sz="2500" dirty="0">
                <a:latin typeface="Calibri" panose="020F0502020204030204"/>
                <a:cs typeface="Calibri" panose="020F0502020204030204"/>
              </a:rPr>
              <a:t>using</a:t>
            </a:r>
            <a:r>
              <a:rPr sz="25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dirty="0">
                <a:latin typeface="Calibri" panose="020F0502020204030204"/>
                <a:cs typeface="Calibri" panose="020F0502020204030204"/>
              </a:rPr>
              <a:t>the</a:t>
            </a:r>
            <a:r>
              <a:rPr sz="25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20" dirty="0">
                <a:latin typeface="Calibri" panose="020F0502020204030204"/>
                <a:cs typeface="Calibri" panose="020F0502020204030204"/>
              </a:rPr>
              <a:t>different </a:t>
            </a:r>
            <a:r>
              <a:rPr sz="2500" spc="-550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5" dirty="0">
                <a:latin typeface="Calibri" panose="020F0502020204030204"/>
                <a:cs typeface="Calibri" panose="020F0502020204030204"/>
              </a:rPr>
              <a:t>concepts</a:t>
            </a:r>
            <a:r>
              <a:rPr sz="25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5" dirty="0">
                <a:latin typeface="Calibri" panose="020F0502020204030204"/>
                <a:cs typeface="Calibri" panose="020F0502020204030204"/>
              </a:rPr>
              <a:t>that</a:t>
            </a:r>
            <a:r>
              <a:rPr sz="2500" spc="-15" dirty="0">
                <a:latin typeface="Calibri" panose="020F0502020204030204"/>
                <a:cs typeface="Calibri" panose="020F0502020204030204"/>
              </a:rPr>
              <a:t> are</a:t>
            </a:r>
            <a:r>
              <a:rPr sz="25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5" dirty="0">
                <a:latin typeface="Calibri" panose="020F0502020204030204"/>
                <a:cs typeface="Calibri" panose="020F0502020204030204"/>
              </a:rPr>
              <a:t>already</a:t>
            </a:r>
            <a:r>
              <a:rPr sz="25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10" dirty="0">
                <a:latin typeface="Calibri" panose="020F0502020204030204"/>
                <a:cs typeface="Calibri" panose="020F0502020204030204"/>
              </a:rPr>
              <a:t>present</a:t>
            </a:r>
            <a:r>
              <a:rPr sz="25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5" dirty="0">
                <a:latin typeface="Calibri" panose="020F0502020204030204"/>
                <a:cs typeface="Calibri" panose="020F0502020204030204"/>
              </a:rPr>
              <a:t>in </a:t>
            </a:r>
            <a:r>
              <a:rPr sz="2500" spc="-60" dirty="0">
                <a:latin typeface="Calibri" panose="020F0502020204030204"/>
                <a:cs typeface="Calibri" panose="020F0502020204030204"/>
              </a:rPr>
              <a:t>HTTP.</a:t>
            </a:r>
            <a:endParaRPr sz="2500">
              <a:latin typeface="Calibri" panose="020F0502020204030204"/>
              <a:cs typeface="Calibri" panose="020F0502020204030204"/>
            </a:endParaRPr>
          </a:p>
          <a:p>
            <a:pPr marL="356870" indent="-344805">
              <a:lnSpc>
                <a:spcPct val="100000"/>
              </a:lnSpc>
              <a:spcBef>
                <a:spcPts val="20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2500" spc="-20" dirty="0">
                <a:latin typeface="Calibri" panose="020F0502020204030204"/>
                <a:cs typeface="Calibri" panose="020F0502020204030204"/>
              </a:rPr>
              <a:t>REST</a:t>
            </a:r>
            <a:r>
              <a:rPr sz="25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5" dirty="0">
                <a:latin typeface="Calibri" panose="020F0502020204030204"/>
                <a:cs typeface="Calibri" panose="020F0502020204030204"/>
              </a:rPr>
              <a:t>is</a:t>
            </a:r>
            <a:r>
              <a:rPr sz="25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5" dirty="0">
                <a:latin typeface="Calibri" panose="020F0502020204030204"/>
                <a:cs typeface="Calibri" panose="020F0502020204030204"/>
              </a:rPr>
              <a:t>an</a:t>
            </a:r>
            <a:r>
              <a:rPr sz="2500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b="1" spc="-10" dirty="0">
                <a:latin typeface="Calibri" panose="020F0502020204030204"/>
                <a:cs typeface="Calibri" panose="020F0502020204030204"/>
              </a:rPr>
              <a:t>architectural</a:t>
            </a:r>
            <a:r>
              <a:rPr sz="2500" b="1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b="1" spc="-5" dirty="0">
                <a:latin typeface="Calibri" panose="020F0502020204030204"/>
                <a:cs typeface="Calibri" panose="020F0502020204030204"/>
              </a:rPr>
              <a:t>approach</a:t>
            </a:r>
            <a:r>
              <a:rPr sz="2500" spc="-5" dirty="0">
                <a:latin typeface="Calibri" panose="020F0502020204030204"/>
                <a:cs typeface="Calibri" panose="020F0502020204030204"/>
              </a:rPr>
              <a:t>,</a:t>
            </a:r>
            <a:r>
              <a:rPr sz="25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not</a:t>
            </a:r>
            <a:r>
              <a:rPr sz="2500" spc="-3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500" spc="-5" dirty="0">
                <a:latin typeface="Calibri" panose="020F0502020204030204"/>
                <a:cs typeface="Calibri" panose="020F0502020204030204"/>
              </a:rPr>
              <a:t>a</a:t>
            </a:r>
            <a:r>
              <a:rPr sz="25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15" dirty="0">
                <a:latin typeface="Calibri" panose="020F0502020204030204"/>
                <a:cs typeface="Calibri" panose="020F0502020204030204"/>
              </a:rPr>
              <a:t>protocol.</a:t>
            </a:r>
            <a:endParaRPr sz="2500">
              <a:latin typeface="Calibri" panose="020F0502020204030204"/>
              <a:cs typeface="Calibri" panose="020F0502020204030204"/>
            </a:endParaRPr>
          </a:p>
          <a:p>
            <a:pPr marL="356870" indent="-344805">
              <a:lnSpc>
                <a:spcPct val="100000"/>
              </a:lnSpc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2500" spc="-5" dirty="0">
                <a:latin typeface="Calibri" panose="020F0502020204030204"/>
                <a:cs typeface="Calibri" panose="020F0502020204030204"/>
              </a:rPr>
              <a:t>It</a:t>
            </a:r>
            <a:r>
              <a:rPr sz="25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5" dirty="0">
                <a:latin typeface="Calibri" panose="020F0502020204030204"/>
                <a:cs typeface="Calibri" panose="020F0502020204030204"/>
              </a:rPr>
              <a:t>does</a:t>
            </a:r>
            <a:r>
              <a:rPr sz="25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5" dirty="0">
                <a:latin typeface="Calibri" panose="020F0502020204030204"/>
                <a:cs typeface="Calibri" panose="020F0502020204030204"/>
              </a:rPr>
              <a:t>not define</a:t>
            </a:r>
            <a:r>
              <a:rPr sz="25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dirty="0">
                <a:latin typeface="Calibri" panose="020F0502020204030204"/>
                <a:cs typeface="Calibri" panose="020F0502020204030204"/>
              </a:rPr>
              <a:t>the</a:t>
            </a:r>
            <a:r>
              <a:rPr sz="25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10" dirty="0">
                <a:latin typeface="Calibri" panose="020F0502020204030204"/>
                <a:cs typeface="Calibri" panose="020F0502020204030204"/>
              </a:rPr>
              <a:t>standard</a:t>
            </a:r>
            <a:r>
              <a:rPr sz="2500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5" dirty="0">
                <a:latin typeface="Calibri" panose="020F0502020204030204"/>
                <a:cs typeface="Calibri" panose="020F0502020204030204"/>
              </a:rPr>
              <a:t>message</a:t>
            </a:r>
            <a:r>
              <a:rPr sz="25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15" dirty="0">
                <a:latin typeface="Calibri" panose="020F0502020204030204"/>
                <a:cs typeface="Calibri" panose="020F0502020204030204"/>
              </a:rPr>
              <a:t>exchange</a:t>
            </a:r>
            <a:r>
              <a:rPr sz="25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15" dirty="0">
                <a:latin typeface="Calibri" panose="020F0502020204030204"/>
                <a:cs typeface="Calibri" panose="020F0502020204030204"/>
              </a:rPr>
              <a:t>format.</a:t>
            </a:r>
            <a:endParaRPr sz="2500">
              <a:latin typeface="Calibri" panose="020F0502020204030204"/>
              <a:cs typeface="Calibri" panose="020F0502020204030204"/>
            </a:endParaRPr>
          </a:p>
          <a:p>
            <a:pPr marL="356870" marR="546100" indent="-344805">
              <a:lnSpc>
                <a:spcPts val="2400"/>
              </a:lnSpc>
              <a:spcBef>
                <a:spcPts val="585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2500" spc="-50" dirty="0">
                <a:latin typeface="Calibri" panose="020F0502020204030204"/>
                <a:cs typeface="Calibri" panose="020F0502020204030204"/>
              </a:rPr>
              <a:t>We</a:t>
            </a:r>
            <a:r>
              <a:rPr sz="2500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15" dirty="0">
                <a:latin typeface="Calibri" panose="020F0502020204030204"/>
                <a:cs typeface="Calibri" panose="020F0502020204030204"/>
              </a:rPr>
              <a:t>can</a:t>
            </a:r>
            <a:r>
              <a:rPr sz="2500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dirty="0">
                <a:latin typeface="Calibri" panose="020F0502020204030204"/>
                <a:cs typeface="Calibri" panose="020F0502020204030204"/>
              </a:rPr>
              <a:t>build</a:t>
            </a:r>
            <a:r>
              <a:rPr sz="25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20" dirty="0">
                <a:latin typeface="Calibri" panose="020F0502020204030204"/>
                <a:cs typeface="Calibri" panose="020F0502020204030204"/>
              </a:rPr>
              <a:t>REST</a:t>
            </a:r>
            <a:r>
              <a:rPr sz="25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dirty="0">
                <a:latin typeface="Calibri" panose="020F0502020204030204"/>
                <a:cs typeface="Calibri" panose="020F0502020204030204"/>
              </a:rPr>
              <a:t>services</a:t>
            </a:r>
            <a:r>
              <a:rPr sz="2500" spc="25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5" dirty="0">
                <a:latin typeface="Calibri" panose="020F0502020204030204"/>
                <a:cs typeface="Calibri" panose="020F0502020204030204"/>
              </a:rPr>
              <a:t>with</a:t>
            </a:r>
            <a:r>
              <a:rPr sz="2500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5" dirty="0">
                <a:latin typeface="Calibri" panose="020F0502020204030204"/>
                <a:cs typeface="Calibri" panose="020F0502020204030204"/>
              </a:rPr>
              <a:t>both</a:t>
            </a:r>
            <a:r>
              <a:rPr sz="2500" spc="-10" dirty="0">
                <a:latin typeface="Calibri" panose="020F0502020204030204"/>
                <a:cs typeface="Calibri" panose="020F0502020204030204"/>
              </a:rPr>
              <a:t> XML </a:t>
            </a:r>
            <a:r>
              <a:rPr sz="2500" dirty="0">
                <a:latin typeface="Calibri" panose="020F0502020204030204"/>
                <a:cs typeface="Calibri" panose="020F0502020204030204"/>
              </a:rPr>
              <a:t>and</a:t>
            </a:r>
            <a:r>
              <a:rPr sz="25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5" dirty="0">
                <a:latin typeface="Calibri" panose="020F0502020204030204"/>
                <a:cs typeface="Calibri" panose="020F0502020204030204"/>
              </a:rPr>
              <a:t>JSON.</a:t>
            </a:r>
            <a:r>
              <a:rPr sz="25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5" dirty="0">
                <a:latin typeface="Calibri" panose="020F0502020204030204"/>
                <a:cs typeface="Calibri" panose="020F0502020204030204"/>
              </a:rPr>
              <a:t>JSON</a:t>
            </a:r>
            <a:r>
              <a:rPr sz="25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5" dirty="0">
                <a:latin typeface="Calibri" panose="020F0502020204030204"/>
                <a:cs typeface="Calibri" panose="020F0502020204030204"/>
              </a:rPr>
              <a:t>is </a:t>
            </a:r>
            <a:r>
              <a:rPr sz="2500" spc="-550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10" dirty="0">
                <a:latin typeface="Calibri" panose="020F0502020204030204"/>
                <a:cs typeface="Calibri" panose="020F0502020204030204"/>
              </a:rPr>
              <a:t>more</a:t>
            </a:r>
            <a:r>
              <a:rPr sz="25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5" dirty="0">
                <a:latin typeface="Calibri" panose="020F0502020204030204"/>
                <a:cs typeface="Calibri" panose="020F0502020204030204"/>
              </a:rPr>
              <a:t>popular</a:t>
            </a:r>
            <a:r>
              <a:rPr sz="25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20" dirty="0">
                <a:latin typeface="Calibri" panose="020F0502020204030204"/>
                <a:cs typeface="Calibri" panose="020F0502020204030204"/>
              </a:rPr>
              <a:t>format</a:t>
            </a:r>
            <a:r>
              <a:rPr sz="25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5" dirty="0">
                <a:latin typeface="Calibri" panose="020F0502020204030204"/>
                <a:cs typeface="Calibri" panose="020F0502020204030204"/>
              </a:rPr>
              <a:t>with </a:t>
            </a:r>
            <a:r>
              <a:rPr sz="2500" spc="-65" dirty="0">
                <a:latin typeface="Calibri" panose="020F0502020204030204"/>
                <a:cs typeface="Calibri" panose="020F0502020204030204"/>
              </a:rPr>
              <a:t>REST.</a:t>
            </a:r>
            <a:endParaRPr sz="2500">
              <a:latin typeface="Calibri" panose="020F0502020204030204"/>
              <a:cs typeface="Calibri" panose="020F0502020204030204"/>
            </a:endParaRPr>
          </a:p>
          <a:p>
            <a:pPr marL="356870" marR="5080" indent="-344805">
              <a:lnSpc>
                <a:spcPct val="80000"/>
              </a:lnSpc>
              <a:spcBef>
                <a:spcPts val="620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2500" b="1" spc="-1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JSON</a:t>
            </a:r>
            <a:r>
              <a:rPr sz="2500" b="1" spc="2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500" spc="-5" dirty="0">
                <a:latin typeface="Calibri" panose="020F0502020204030204"/>
                <a:cs typeface="Calibri" panose="020F0502020204030204"/>
              </a:rPr>
              <a:t>stands</a:t>
            </a:r>
            <a:r>
              <a:rPr sz="25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20" dirty="0">
                <a:latin typeface="Calibri" panose="020F0502020204030204"/>
                <a:cs typeface="Calibri" panose="020F0502020204030204"/>
              </a:rPr>
              <a:t>for</a:t>
            </a:r>
            <a:r>
              <a:rPr sz="2500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10" dirty="0">
                <a:latin typeface="Calibri" panose="020F0502020204030204"/>
                <a:cs typeface="Calibri" panose="020F0502020204030204"/>
              </a:rPr>
              <a:t>JavaScript</a:t>
            </a:r>
            <a:r>
              <a:rPr sz="25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5" dirty="0">
                <a:latin typeface="Calibri" panose="020F0502020204030204"/>
                <a:cs typeface="Calibri" panose="020F0502020204030204"/>
              </a:rPr>
              <a:t>Object Notation.</a:t>
            </a:r>
            <a:r>
              <a:rPr sz="2500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b="1" spc="-10" dirty="0">
                <a:latin typeface="Calibri" panose="020F0502020204030204"/>
                <a:cs typeface="Calibri" panose="020F0502020204030204"/>
              </a:rPr>
              <a:t>JSON</a:t>
            </a:r>
            <a:r>
              <a:rPr sz="2500" b="1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5" dirty="0">
                <a:latin typeface="Calibri" panose="020F0502020204030204"/>
                <a:cs typeface="Calibri" panose="020F0502020204030204"/>
              </a:rPr>
              <a:t>is</a:t>
            </a:r>
            <a:r>
              <a:rPr sz="2500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5" dirty="0">
                <a:latin typeface="Calibri" panose="020F0502020204030204"/>
                <a:cs typeface="Calibri" panose="020F0502020204030204"/>
              </a:rPr>
              <a:t>a</a:t>
            </a:r>
            <a:r>
              <a:rPr sz="2500" spc="-10" dirty="0">
                <a:latin typeface="Calibri" panose="020F0502020204030204"/>
                <a:cs typeface="Calibri" panose="020F0502020204030204"/>
              </a:rPr>
              <a:t> lightweight </a:t>
            </a:r>
            <a:r>
              <a:rPr sz="2500" spc="-550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20" dirty="0">
                <a:latin typeface="Calibri" panose="020F0502020204030204"/>
                <a:cs typeface="Calibri" panose="020F0502020204030204"/>
              </a:rPr>
              <a:t>format</a:t>
            </a:r>
            <a:r>
              <a:rPr sz="25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20" dirty="0">
                <a:latin typeface="Calibri" panose="020F0502020204030204"/>
                <a:cs typeface="Calibri" panose="020F0502020204030204"/>
              </a:rPr>
              <a:t>for</a:t>
            </a:r>
            <a:r>
              <a:rPr sz="25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10" dirty="0">
                <a:latin typeface="Calibri" panose="020F0502020204030204"/>
                <a:cs typeface="Calibri" panose="020F0502020204030204"/>
              </a:rPr>
              <a:t>storing</a:t>
            </a:r>
            <a:r>
              <a:rPr sz="25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dirty="0">
                <a:latin typeface="Calibri" panose="020F0502020204030204"/>
                <a:cs typeface="Calibri" panose="020F0502020204030204"/>
              </a:rPr>
              <a:t>and</a:t>
            </a:r>
            <a:r>
              <a:rPr sz="2500" spc="-10" dirty="0">
                <a:latin typeface="Calibri" panose="020F0502020204030204"/>
                <a:cs typeface="Calibri" panose="020F0502020204030204"/>
              </a:rPr>
              <a:t> transporting</a:t>
            </a:r>
            <a:r>
              <a:rPr sz="25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10" dirty="0">
                <a:latin typeface="Calibri" panose="020F0502020204030204"/>
                <a:cs typeface="Calibri" panose="020F0502020204030204"/>
              </a:rPr>
              <a:t>data.</a:t>
            </a:r>
            <a:r>
              <a:rPr sz="2500" spc="30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b="1" spc="-10" dirty="0">
                <a:latin typeface="Calibri" panose="020F0502020204030204"/>
                <a:cs typeface="Calibri" panose="020F0502020204030204"/>
              </a:rPr>
              <a:t>JSON</a:t>
            </a:r>
            <a:r>
              <a:rPr sz="2500" b="1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5" dirty="0">
                <a:latin typeface="Calibri" panose="020F0502020204030204"/>
                <a:cs typeface="Calibri" panose="020F0502020204030204"/>
              </a:rPr>
              <a:t>is</a:t>
            </a:r>
            <a:r>
              <a:rPr sz="2500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5" dirty="0">
                <a:latin typeface="Calibri" panose="020F0502020204030204"/>
                <a:cs typeface="Calibri" panose="020F0502020204030204"/>
              </a:rPr>
              <a:t>often</a:t>
            </a:r>
            <a:r>
              <a:rPr sz="25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dirty="0">
                <a:latin typeface="Calibri" panose="020F0502020204030204"/>
                <a:cs typeface="Calibri" panose="020F0502020204030204"/>
              </a:rPr>
              <a:t>used </a:t>
            </a:r>
            <a:r>
              <a:rPr sz="25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5" dirty="0">
                <a:latin typeface="Calibri" panose="020F0502020204030204"/>
                <a:cs typeface="Calibri" panose="020F0502020204030204"/>
              </a:rPr>
              <a:t>when</a:t>
            </a:r>
            <a:r>
              <a:rPr sz="2500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15" dirty="0">
                <a:latin typeface="Calibri" panose="020F0502020204030204"/>
                <a:cs typeface="Calibri" panose="020F0502020204030204"/>
              </a:rPr>
              <a:t>data</a:t>
            </a:r>
            <a:r>
              <a:rPr sz="25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5" dirty="0">
                <a:latin typeface="Calibri" panose="020F0502020204030204"/>
                <a:cs typeface="Calibri" panose="020F0502020204030204"/>
              </a:rPr>
              <a:t>is sent</a:t>
            </a:r>
            <a:r>
              <a:rPr sz="25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20" dirty="0">
                <a:latin typeface="Calibri" panose="020F0502020204030204"/>
                <a:cs typeface="Calibri" panose="020F0502020204030204"/>
              </a:rPr>
              <a:t>from</a:t>
            </a:r>
            <a:r>
              <a:rPr sz="25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5" dirty="0">
                <a:latin typeface="Calibri" panose="020F0502020204030204"/>
                <a:cs typeface="Calibri" panose="020F0502020204030204"/>
              </a:rPr>
              <a:t>a</a:t>
            </a:r>
            <a:r>
              <a:rPr sz="25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5" dirty="0">
                <a:latin typeface="Calibri" panose="020F0502020204030204"/>
                <a:cs typeface="Calibri" panose="020F0502020204030204"/>
              </a:rPr>
              <a:t>server</a:t>
            </a:r>
            <a:r>
              <a:rPr sz="25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15" dirty="0">
                <a:latin typeface="Calibri" panose="020F0502020204030204"/>
                <a:cs typeface="Calibri" panose="020F0502020204030204"/>
              </a:rPr>
              <a:t>to</a:t>
            </a:r>
            <a:r>
              <a:rPr sz="2500" spc="-5" dirty="0">
                <a:latin typeface="Calibri" panose="020F0502020204030204"/>
                <a:cs typeface="Calibri" panose="020F0502020204030204"/>
              </a:rPr>
              <a:t> a</a:t>
            </a:r>
            <a:r>
              <a:rPr sz="25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15" dirty="0">
                <a:latin typeface="Calibri" panose="020F0502020204030204"/>
                <a:cs typeface="Calibri" panose="020F0502020204030204"/>
              </a:rPr>
              <a:t>web</a:t>
            </a:r>
            <a:r>
              <a:rPr sz="2500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5" dirty="0">
                <a:latin typeface="Calibri" panose="020F0502020204030204"/>
                <a:cs typeface="Calibri" panose="020F0502020204030204"/>
              </a:rPr>
              <a:t>page.</a:t>
            </a:r>
            <a:r>
              <a:rPr sz="2500" spc="25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b="1" spc="-10" dirty="0">
                <a:latin typeface="Calibri" panose="020F0502020204030204"/>
                <a:cs typeface="Calibri" panose="020F0502020204030204"/>
              </a:rPr>
              <a:t>JSON</a:t>
            </a:r>
            <a:r>
              <a:rPr sz="2500" b="1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5" dirty="0">
                <a:latin typeface="Calibri" panose="020F0502020204030204"/>
                <a:cs typeface="Calibri" panose="020F0502020204030204"/>
              </a:rPr>
              <a:t>is </a:t>
            </a:r>
            <a:r>
              <a:rPr sz="2500" dirty="0">
                <a:latin typeface="Calibri" panose="020F0502020204030204"/>
                <a:cs typeface="Calibri" panose="020F0502020204030204"/>
              </a:rPr>
              <a:t>"self- </a:t>
            </a:r>
            <a:r>
              <a:rPr sz="25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5" dirty="0">
                <a:latin typeface="Calibri" panose="020F0502020204030204"/>
                <a:cs typeface="Calibri" panose="020F0502020204030204"/>
              </a:rPr>
              <a:t>describing"</a:t>
            </a:r>
            <a:r>
              <a:rPr sz="25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dirty="0">
                <a:latin typeface="Calibri" panose="020F0502020204030204"/>
                <a:cs typeface="Calibri" panose="020F0502020204030204"/>
              </a:rPr>
              <a:t>and</a:t>
            </a:r>
            <a:r>
              <a:rPr sz="2500" spc="-10" dirty="0">
                <a:latin typeface="Calibri" panose="020F0502020204030204"/>
                <a:cs typeface="Calibri" panose="020F0502020204030204"/>
              </a:rPr>
              <a:t> easy</a:t>
            </a:r>
            <a:r>
              <a:rPr sz="25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15" dirty="0">
                <a:latin typeface="Calibri" panose="020F0502020204030204"/>
                <a:cs typeface="Calibri" panose="020F0502020204030204"/>
              </a:rPr>
              <a:t>to </a:t>
            </a:r>
            <a:r>
              <a:rPr sz="2500" spc="-10" dirty="0">
                <a:latin typeface="Calibri" panose="020F0502020204030204"/>
                <a:cs typeface="Calibri" panose="020F0502020204030204"/>
              </a:rPr>
              <a:t>understand.</a:t>
            </a:r>
            <a:endParaRPr sz="2500">
              <a:latin typeface="Calibri" panose="020F0502020204030204"/>
              <a:cs typeface="Calibri" panose="020F0502020204030204"/>
            </a:endParaRPr>
          </a:p>
          <a:p>
            <a:pPr marL="356870" marR="677545" indent="-344805">
              <a:lnSpc>
                <a:spcPct val="80000"/>
              </a:lnSpc>
              <a:spcBef>
                <a:spcPts val="605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2500" spc="-5" dirty="0">
                <a:latin typeface="Calibri" panose="020F0502020204030204"/>
                <a:cs typeface="Calibri" panose="020F0502020204030204"/>
              </a:rPr>
              <a:t>The</a:t>
            </a:r>
            <a:r>
              <a:rPr sz="2500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b="1" spc="-40" dirty="0">
                <a:latin typeface="Calibri" panose="020F0502020204030204"/>
                <a:cs typeface="Calibri" panose="020F0502020204030204"/>
              </a:rPr>
              <a:t>key</a:t>
            </a:r>
            <a:r>
              <a:rPr sz="2500" b="1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b="1" spc="-15" dirty="0">
                <a:latin typeface="Calibri" panose="020F0502020204030204"/>
                <a:cs typeface="Calibri" panose="020F0502020204030204"/>
              </a:rPr>
              <a:t>abstraction</a:t>
            </a:r>
            <a:r>
              <a:rPr sz="2500" b="1" spc="55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5" dirty="0">
                <a:latin typeface="Calibri" panose="020F0502020204030204"/>
                <a:cs typeface="Calibri" panose="020F0502020204030204"/>
              </a:rPr>
              <a:t>is</a:t>
            </a:r>
            <a:r>
              <a:rPr sz="2500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5" dirty="0">
                <a:latin typeface="Calibri" panose="020F0502020204030204"/>
                <a:cs typeface="Calibri" panose="020F0502020204030204"/>
              </a:rPr>
              <a:t>a </a:t>
            </a:r>
            <a:r>
              <a:rPr sz="2500" spc="-15" dirty="0">
                <a:latin typeface="Calibri" panose="020F0502020204030204"/>
                <a:cs typeface="Calibri" panose="020F0502020204030204"/>
              </a:rPr>
              <a:t>resource</a:t>
            </a:r>
            <a:r>
              <a:rPr sz="25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5" dirty="0">
                <a:latin typeface="Calibri" panose="020F0502020204030204"/>
                <a:cs typeface="Calibri" panose="020F0502020204030204"/>
              </a:rPr>
              <a:t>in</a:t>
            </a:r>
            <a:r>
              <a:rPr sz="2500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60" dirty="0">
                <a:latin typeface="Calibri" panose="020F0502020204030204"/>
                <a:cs typeface="Calibri" panose="020F0502020204030204"/>
              </a:rPr>
              <a:t>REST.</a:t>
            </a:r>
            <a:r>
              <a:rPr sz="2500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5" dirty="0">
                <a:latin typeface="Calibri" panose="020F0502020204030204"/>
                <a:cs typeface="Calibri" panose="020F0502020204030204"/>
              </a:rPr>
              <a:t>A</a:t>
            </a:r>
            <a:r>
              <a:rPr sz="2500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15" dirty="0">
                <a:latin typeface="Calibri" panose="020F0502020204030204"/>
                <a:cs typeface="Calibri" panose="020F0502020204030204"/>
              </a:rPr>
              <a:t>resource</a:t>
            </a:r>
            <a:r>
              <a:rPr sz="2500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15" dirty="0">
                <a:latin typeface="Calibri" panose="020F0502020204030204"/>
                <a:cs typeface="Calibri" panose="020F0502020204030204"/>
              </a:rPr>
              <a:t>can</a:t>
            </a:r>
            <a:r>
              <a:rPr sz="2500" spc="25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dirty="0">
                <a:latin typeface="Calibri" panose="020F0502020204030204"/>
                <a:cs typeface="Calibri" panose="020F0502020204030204"/>
              </a:rPr>
              <a:t>be </a:t>
            </a:r>
            <a:r>
              <a:rPr sz="2500" spc="-550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5" dirty="0">
                <a:latin typeface="Calibri" panose="020F0502020204030204"/>
                <a:cs typeface="Calibri" panose="020F0502020204030204"/>
              </a:rPr>
              <a:t>anything.</a:t>
            </a:r>
            <a:r>
              <a:rPr sz="25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5" dirty="0">
                <a:latin typeface="Calibri" panose="020F0502020204030204"/>
                <a:cs typeface="Calibri" panose="020F0502020204030204"/>
              </a:rPr>
              <a:t>It</a:t>
            </a:r>
            <a:r>
              <a:rPr sz="25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10" dirty="0">
                <a:latin typeface="Calibri" panose="020F0502020204030204"/>
                <a:cs typeface="Calibri" panose="020F0502020204030204"/>
              </a:rPr>
              <a:t>can</a:t>
            </a:r>
            <a:r>
              <a:rPr sz="2500" spc="-5" dirty="0">
                <a:latin typeface="Calibri" panose="020F0502020204030204"/>
                <a:cs typeface="Calibri" panose="020F0502020204030204"/>
              </a:rPr>
              <a:t> be </a:t>
            </a:r>
            <a:r>
              <a:rPr sz="2500" dirty="0">
                <a:latin typeface="Calibri" panose="020F0502020204030204"/>
                <a:cs typeface="Calibri" panose="020F0502020204030204"/>
              </a:rPr>
              <a:t>accessed</a:t>
            </a:r>
            <a:r>
              <a:rPr sz="25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10" dirty="0">
                <a:latin typeface="Calibri" panose="020F0502020204030204"/>
                <a:cs typeface="Calibri" panose="020F0502020204030204"/>
              </a:rPr>
              <a:t>through</a:t>
            </a:r>
            <a:r>
              <a:rPr sz="25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5" dirty="0">
                <a:latin typeface="Calibri" panose="020F0502020204030204"/>
                <a:cs typeface="Calibri" panose="020F0502020204030204"/>
              </a:rPr>
              <a:t>a</a:t>
            </a:r>
            <a:r>
              <a:rPr sz="2500" spc="50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b="1" spc="-10" dirty="0">
                <a:latin typeface="Calibri" panose="020F0502020204030204"/>
                <a:cs typeface="Calibri" panose="020F0502020204030204"/>
              </a:rPr>
              <a:t>Uniform</a:t>
            </a:r>
            <a:r>
              <a:rPr sz="2500" b="1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b="1" spc="-15" dirty="0">
                <a:latin typeface="Calibri" panose="020F0502020204030204"/>
                <a:cs typeface="Calibri" panose="020F0502020204030204"/>
              </a:rPr>
              <a:t>Resource </a:t>
            </a:r>
            <a:r>
              <a:rPr sz="2500" b="1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b="1" spc="-5" dirty="0">
                <a:latin typeface="Calibri" panose="020F0502020204030204"/>
                <a:cs typeface="Calibri" panose="020F0502020204030204"/>
              </a:rPr>
              <a:t>Identifier</a:t>
            </a:r>
            <a:r>
              <a:rPr sz="2500" b="1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b="1" dirty="0">
                <a:latin typeface="Calibri" panose="020F0502020204030204"/>
                <a:cs typeface="Calibri" panose="020F0502020204030204"/>
              </a:rPr>
              <a:t>(URI)</a:t>
            </a:r>
            <a:r>
              <a:rPr sz="2500" dirty="0">
                <a:latin typeface="Calibri" panose="020F0502020204030204"/>
                <a:cs typeface="Calibri" panose="020F0502020204030204"/>
              </a:rPr>
              <a:t>.</a:t>
            </a:r>
            <a:endParaRPr sz="25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4448" y="29921"/>
            <a:ext cx="4518025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15" dirty="0"/>
              <a:t>RESTful</a:t>
            </a:r>
            <a:r>
              <a:rPr spc="-30" dirty="0"/>
              <a:t> </a:t>
            </a:r>
            <a:r>
              <a:rPr spc="-50" dirty="0"/>
              <a:t>Web</a:t>
            </a:r>
            <a:r>
              <a:rPr spc="-35" dirty="0"/>
              <a:t> </a:t>
            </a:r>
            <a:r>
              <a:rPr dirty="0"/>
              <a:t>Services</a:t>
            </a:r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54939" y="630377"/>
            <a:ext cx="8726170" cy="6034405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356870" marR="5080" indent="-344805">
              <a:lnSpc>
                <a:spcPct val="80000"/>
              </a:lnSpc>
              <a:spcBef>
                <a:spcPts val="695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2500" dirty="0">
                <a:latin typeface="Calibri" panose="020F0502020204030204"/>
                <a:cs typeface="Calibri" panose="020F0502020204030204"/>
              </a:rPr>
              <a:t>The </a:t>
            </a:r>
            <a:r>
              <a:rPr sz="2500" spc="-15" dirty="0">
                <a:latin typeface="Calibri" panose="020F0502020204030204"/>
                <a:cs typeface="Calibri" panose="020F0502020204030204"/>
              </a:rPr>
              <a:t>resource </a:t>
            </a:r>
            <a:r>
              <a:rPr sz="2500" spc="-5" dirty="0">
                <a:latin typeface="Calibri" panose="020F0502020204030204"/>
                <a:cs typeface="Calibri" panose="020F0502020204030204"/>
              </a:rPr>
              <a:t>has </a:t>
            </a:r>
            <a:r>
              <a:rPr sz="2500" spc="-10" dirty="0">
                <a:latin typeface="Calibri" panose="020F0502020204030204"/>
                <a:cs typeface="Calibri" panose="020F0502020204030204"/>
              </a:rPr>
              <a:t>representations </a:t>
            </a:r>
            <a:r>
              <a:rPr sz="2500" spc="-25" dirty="0">
                <a:latin typeface="Calibri" panose="020F0502020204030204"/>
                <a:cs typeface="Calibri" panose="020F0502020204030204"/>
              </a:rPr>
              <a:t>like </a:t>
            </a:r>
            <a:r>
              <a:rPr sz="2500" dirty="0">
                <a:latin typeface="Calibri" panose="020F0502020204030204"/>
                <a:cs typeface="Calibri" panose="020F0502020204030204"/>
              </a:rPr>
              <a:t>XML, HTML, and </a:t>
            </a:r>
            <a:r>
              <a:rPr sz="2500" spc="-5" dirty="0">
                <a:latin typeface="Calibri" panose="020F0502020204030204"/>
                <a:cs typeface="Calibri" panose="020F0502020204030204"/>
              </a:rPr>
              <a:t>JSON. </a:t>
            </a:r>
            <a:r>
              <a:rPr sz="2500" dirty="0">
                <a:latin typeface="Calibri" panose="020F0502020204030204"/>
                <a:cs typeface="Calibri" panose="020F0502020204030204"/>
              </a:rPr>
              <a:t>The </a:t>
            </a:r>
            <a:r>
              <a:rPr sz="2500" spc="-555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10" dirty="0">
                <a:latin typeface="Calibri" panose="020F0502020204030204"/>
                <a:cs typeface="Calibri" panose="020F0502020204030204"/>
              </a:rPr>
              <a:t>current</a:t>
            </a:r>
            <a:r>
              <a:rPr sz="25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20" dirty="0">
                <a:latin typeface="Calibri" panose="020F0502020204030204"/>
                <a:cs typeface="Calibri" panose="020F0502020204030204"/>
              </a:rPr>
              <a:t>state</a:t>
            </a:r>
            <a:r>
              <a:rPr sz="25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5" dirty="0">
                <a:latin typeface="Calibri" panose="020F0502020204030204"/>
                <a:cs typeface="Calibri" panose="020F0502020204030204"/>
              </a:rPr>
              <a:t>is </a:t>
            </a:r>
            <a:r>
              <a:rPr sz="2500" spc="-10" dirty="0">
                <a:latin typeface="Calibri" panose="020F0502020204030204"/>
                <a:cs typeface="Calibri" panose="020F0502020204030204"/>
              </a:rPr>
              <a:t>captured</a:t>
            </a:r>
            <a:r>
              <a:rPr sz="25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15" dirty="0">
                <a:latin typeface="Calibri" panose="020F0502020204030204"/>
                <a:cs typeface="Calibri" panose="020F0502020204030204"/>
              </a:rPr>
              <a:t>by</a:t>
            </a:r>
            <a:r>
              <a:rPr sz="25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10" dirty="0">
                <a:latin typeface="Calibri" panose="020F0502020204030204"/>
                <a:cs typeface="Calibri" panose="020F0502020204030204"/>
              </a:rPr>
              <a:t>representational</a:t>
            </a:r>
            <a:r>
              <a:rPr sz="2500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10" dirty="0">
                <a:latin typeface="Calibri" panose="020F0502020204030204"/>
                <a:cs typeface="Calibri" panose="020F0502020204030204"/>
              </a:rPr>
              <a:t>resource.</a:t>
            </a:r>
            <a:r>
              <a:rPr sz="25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dirty="0">
                <a:latin typeface="Calibri" panose="020F0502020204030204"/>
                <a:cs typeface="Calibri" panose="020F0502020204030204"/>
              </a:rPr>
              <a:t>When </a:t>
            </a:r>
            <a:r>
              <a:rPr sz="2500" spc="-20" dirty="0">
                <a:latin typeface="Calibri" panose="020F0502020204030204"/>
                <a:cs typeface="Calibri" panose="020F0502020204030204"/>
              </a:rPr>
              <a:t>we </a:t>
            </a:r>
            <a:r>
              <a:rPr sz="2500" spc="-550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10" dirty="0">
                <a:latin typeface="Calibri" panose="020F0502020204030204"/>
                <a:cs typeface="Calibri" panose="020F0502020204030204"/>
              </a:rPr>
              <a:t>request </a:t>
            </a:r>
            <a:r>
              <a:rPr sz="2500" spc="-5" dirty="0">
                <a:latin typeface="Calibri" panose="020F0502020204030204"/>
                <a:cs typeface="Calibri" panose="020F0502020204030204"/>
              </a:rPr>
              <a:t>a </a:t>
            </a:r>
            <a:r>
              <a:rPr sz="2500" spc="-15" dirty="0">
                <a:latin typeface="Calibri" panose="020F0502020204030204"/>
                <a:cs typeface="Calibri" panose="020F0502020204030204"/>
              </a:rPr>
              <a:t>resource, </a:t>
            </a:r>
            <a:r>
              <a:rPr sz="2500" spc="-20" dirty="0">
                <a:latin typeface="Calibri" panose="020F0502020204030204"/>
                <a:cs typeface="Calibri" panose="020F0502020204030204"/>
              </a:rPr>
              <a:t>we </a:t>
            </a:r>
            <a:r>
              <a:rPr sz="2500" spc="-10" dirty="0">
                <a:latin typeface="Calibri" panose="020F0502020204030204"/>
                <a:cs typeface="Calibri" panose="020F0502020204030204"/>
              </a:rPr>
              <a:t>provide </a:t>
            </a:r>
            <a:r>
              <a:rPr sz="2500" dirty="0">
                <a:latin typeface="Calibri" panose="020F0502020204030204"/>
                <a:cs typeface="Calibri" panose="020F0502020204030204"/>
              </a:rPr>
              <a:t>the </a:t>
            </a:r>
            <a:r>
              <a:rPr sz="2500" spc="-10" dirty="0">
                <a:latin typeface="Calibri" panose="020F0502020204030204"/>
                <a:cs typeface="Calibri" panose="020F0502020204030204"/>
              </a:rPr>
              <a:t>representation </a:t>
            </a:r>
            <a:r>
              <a:rPr sz="2500" spc="-5" dirty="0">
                <a:latin typeface="Calibri" panose="020F0502020204030204"/>
                <a:cs typeface="Calibri" panose="020F0502020204030204"/>
              </a:rPr>
              <a:t>of </a:t>
            </a:r>
            <a:r>
              <a:rPr sz="2500" dirty="0">
                <a:latin typeface="Calibri" panose="020F0502020204030204"/>
                <a:cs typeface="Calibri" panose="020F0502020204030204"/>
              </a:rPr>
              <a:t>the </a:t>
            </a:r>
            <a:r>
              <a:rPr sz="25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10" dirty="0">
                <a:latin typeface="Calibri" panose="020F0502020204030204"/>
                <a:cs typeface="Calibri" panose="020F0502020204030204"/>
              </a:rPr>
              <a:t>resource.</a:t>
            </a:r>
            <a:r>
              <a:rPr sz="2500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5" dirty="0">
                <a:latin typeface="Calibri" panose="020F0502020204030204"/>
                <a:cs typeface="Calibri" panose="020F0502020204030204"/>
              </a:rPr>
              <a:t>The</a:t>
            </a:r>
            <a:r>
              <a:rPr sz="2500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10" dirty="0">
                <a:latin typeface="Calibri" panose="020F0502020204030204"/>
                <a:cs typeface="Calibri" panose="020F0502020204030204"/>
              </a:rPr>
              <a:t>important</a:t>
            </a:r>
            <a:r>
              <a:rPr sz="25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5" dirty="0">
                <a:latin typeface="Calibri" panose="020F0502020204030204"/>
                <a:cs typeface="Calibri" panose="020F0502020204030204"/>
              </a:rPr>
              <a:t>methods</a:t>
            </a:r>
            <a:r>
              <a:rPr sz="25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5" dirty="0">
                <a:latin typeface="Calibri" panose="020F0502020204030204"/>
                <a:cs typeface="Calibri" panose="020F0502020204030204"/>
              </a:rPr>
              <a:t>of </a:t>
            </a:r>
            <a:r>
              <a:rPr sz="2500" dirty="0">
                <a:latin typeface="Calibri" panose="020F0502020204030204"/>
                <a:cs typeface="Calibri" panose="020F0502020204030204"/>
              </a:rPr>
              <a:t>HTTP </a:t>
            </a:r>
            <a:r>
              <a:rPr sz="2500" spc="-15" dirty="0">
                <a:latin typeface="Calibri" panose="020F0502020204030204"/>
                <a:cs typeface="Calibri" panose="020F0502020204030204"/>
              </a:rPr>
              <a:t>are:</a:t>
            </a:r>
            <a:endParaRPr sz="2500">
              <a:latin typeface="Calibri" panose="020F0502020204030204"/>
              <a:cs typeface="Calibri" panose="020F0502020204030204"/>
            </a:endParaRPr>
          </a:p>
          <a:p>
            <a:pPr marL="756285" lvl="1" indent="-287020">
              <a:lnSpc>
                <a:spcPct val="100000"/>
              </a:lnSpc>
              <a:spcBef>
                <a:spcPts val="10"/>
              </a:spcBef>
              <a:buFont typeface="Arial MT"/>
              <a:buChar char="–"/>
              <a:tabLst>
                <a:tab pos="756285" algn="l"/>
                <a:tab pos="756920" algn="l"/>
              </a:tabLst>
            </a:pPr>
            <a:r>
              <a:rPr sz="2200" b="1" spc="-20" dirty="0">
                <a:latin typeface="Calibri" panose="020F0502020204030204"/>
                <a:cs typeface="Calibri" panose="020F0502020204030204"/>
              </a:rPr>
              <a:t>GET:</a:t>
            </a:r>
            <a:r>
              <a:rPr sz="2200" b="1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dirty="0">
                <a:latin typeface="Calibri" panose="020F0502020204030204"/>
                <a:cs typeface="Calibri" panose="020F0502020204030204"/>
              </a:rPr>
              <a:t>It</a:t>
            </a:r>
            <a:r>
              <a:rPr sz="22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5" dirty="0">
                <a:latin typeface="Calibri" panose="020F0502020204030204"/>
                <a:cs typeface="Calibri" panose="020F0502020204030204"/>
              </a:rPr>
              <a:t>reads</a:t>
            </a:r>
            <a:r>
              <a:rPr sz="22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5" dirty="0">
                <a:latin typeface="Calibri" panose="020F0502020204030204"/>
                <a:cs typeface="Calibri" panose="020F0502020204030204"/>
              </a:rPr>
              <a:t>a</a:t>
            </a:r>
            <a:r>
              <a:rPr sz="2200" spc="-5" dirty="0">
                <a:latin typeface="Calibri" panose="020F0502020204030204"/>
                <a:cs typeface="Calibri" panose="020F0502020204030204"/>
              </a:rPr>
              <a:t> resource.</a:t>
            </a:r>
            <a:endParaRPr sz="2200">
              <a:latin typeface="Calibri" panose="020F0502020204030204"/>
              <a:cs typeface="Calibri" panose="020F0502020204030204"/>
            </a:endParaRPr>
          </a:p>
          <a:p>
            <a:pPr marL="756285" lvl="1" indent="-287020">
              <a:lnSpc>
                <a:spcPct val="100000"/>
              </a:lnSpc>
              <a:spcBef>
                <a:spcPts val="5"/>
              </a:spcBef>
              <a:buFont typeface="Arial MT"/>
              <a:buChar char="–"/>
              <a:tabLst>
                <a:tab pos="756285" algn="l"/>
                <a:tab pos="756920" algn="l"/>
              </a:tabLst>
            </a:pPr>
            <a:r>
              <a:rPr sz="2200" b="1" spc="-25" dirty="0">
                <a:latin typeface="Calibri" panose="020F0502020204030204"/>
                <a:cs typeface="Calibri" panose="020F0502020204030204"/>
              </a:rPr>
              <a:t>PUT:</a:t>
            </a:r>
            <a:r>
              <a:rPr sz="2200" b="1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dirty="0">
                <a:latin typeface="Calibri" panose="020F0502020204030204"/>
                <a:cs typeface="Calibri" panose="020F0502020204030204"/>
              </a:rPr>
              <a:t>It</a:t>
            </a:r>
            <a:r>
              <a:rPr sz="22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10" dirty="0">
                <a:latin typeface="Calibri" panose="020F0502020204030204"/>
                <a:cs typeface="Calibri" panose="020F0502020204030204"/>
              </a:rPr>
              <a:t>updates</a:t>
            </a:r>
            <a:r>
              <a:rPr sz="22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dirty="0">
                <a:latin typeface="Calibri" panose="020F0502020204030204"/>
                <a:cs typeface="Calibri" panose="020F0502020204030204"/>
              </a:rPr>
              <a:t>an</a:t>
            </a:r>
            <a:r>
              <a:rPr sz="22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5" dirty="0">
                <a:latin typeface="Calibri" panose="020F0502020204030204"/>
                <a:cs typeface="Calibri" panose="020F0502020204030204"/>
              </a:rPr>
              <a:t>existing</a:t>
            </a:r>
            <a:r>
              <a:rPr sz="2200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5" dirty="0">
                <a:latin typeface="Calibri" panose="020F0502020204030204"/>
                <a:cs typeface="Calibri" panose="020F0502020204030204"/>
              </a:rPr>
              <a:t>resource.</a:t>
            </a:r>
            <a:endParaRPr sz="2200">
              <a:latin typeface="Calibri" panose="020F0502020204030204"/>
              <a:cs typeface="Calibri" panose="020F0502020204030204"/>
            </a:endParaRPr>
          </a:p>
          <a:p>
            <a:pPr marL="756285" lvl="1" indent="-287020">
              <a:lnSpc>
                <a:spcPct val="100000"/>
              </a:lnSpc>
              <a:buFont typeface="Arial MT"/>
              <a:buChar char="–"/>
              <a:tabLst>
                <a:tab pos="756285" algn="l"/>
                <a:tab pos="756920" algn="l"/>
              </a:tabLst>
            </a:pPr>
            <a:r>
              <a:rPr sz="2200" b="1" spc="-25" dirty="0">
                <a:latin typeface="Calibri" panose="020F0502020204030204"/>
                <a:cs typeface="Calibri" panose="020F0502020204030204"/>
              </a:rPr>
              <a:t>POST:</a:t>
            </a:r>
            <a:r>
              <a:rPr sz="2200" b="1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dirty="0">
                <a:latin typeface="Calibri" panose="020F0502020204030204"/>
                <a:cs typeface="Calibri" panose="020F0502020204030204"/>
              </a:rPr>
              <a:t>It</a:t>
            </a:r>
            <a:r>
              <a:rPr sz="22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10" dirty="0">
                <a:latin typeface="Calibri" panose="020F0502020204030204"/>
                <a:cs typeface="Calibri" panose="020F0502020204030204"/>
              </a:rPr>
              <a:t>creates</a:t>
            </a:r>
            <a:r>
              <a:rPr sz="22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5" dirty="0">
                <a:latin typeface="Calibri" panose="020F0502020204030204"/>
                <a:cs typeface="Calibri" panose="020F0502020204030204"/>
              </a:rPr>
              <a:t>a</a:t>
            </a:r>
            <a:r>
              <a:rPr sz="22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dirty="0">
                <a:latin typeface="Calibri" panose="020F0502020204030204"/>
                <a:cs typeface="Calibri" panose="020F0502020204030204"/>
              </a:rPr>
              <a:t>new</a:t>
            </a:r>
            <a:r>
              <a:rPr sz="22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5" dirty="0">
                <a:latin typeface="Calibri" panose="020F0502020204030204"/>
                <a:cs typeface="Calibri" panose="020F0502020204030204"/>
              </a:rPr>
              <a:t>resource.</a:t>
            </a:r>
            <a:endParaRPr sz="2200">
              <a:latin typeface="Calibri" panose="020F0502020204030204"/>
              <a:cs typeface="Calibri" panose="020F0502020204030204"/>
            </a:endParaRPr>
          </a:p>
          <a:p>
            <a:pPr marL="756285" lvl="1" indent="-287020">
              <a:lnSpc>
                <a:spcPts val="2635"/>
              </a:lnSpc>
              <a:buFont typeface="Arial MT"/>
              <a:buChar char="–"/>
              <a:tabLst>
                <a:tab pos="756285" algn="l"/>
                <a:tab pos="756920" algn="l"/>
              </a:tabLst>
            </a:pPr>
            <a:r>
              <a:rPr sz="2200" b="1" dirty="0">
                <a:latin typeface="Calibri" panose="020F0502020204030204"/>
                <a:cs typeface="Calibri" panose="020F0502020204030204"/>
              </a:rPr>
              <a:t>DELETE:</a:t>
            </a:r>
            <a:r>
              <a:rPr sz="2200" b="1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dirty="0">
                <a:latin typeface="Calibri" panose="020F0502020204030204"/>
                <a:cs typeface="Calibri" panose="020F0502020204030204"/>
              </a:rPr>
              <a:t>It </a:t>
            </a:r>
            <a:r>
              <a:rPr sz="2200" spc="-10" dirty="0">
                <a:latin typeface="Calibri" panose="020F0502020204030204"/>
                <a:cs typeface="Calibri" panose="020F0502020204030204"/>
              </a:rPr>
              <a:t>deletes </a:t>
            </a:r>
            <a:r>
              <a:rPr sz="2200" dirty="0">
                <a:latin typeface="Calibri" panose="020F0502020204030204"/>
                <a:cs typeface="Calibri" panose="020F0502020204030204"/>
              </a:rPr>
              <a:t>the</a:t>
            </a:r>
            <a:r>
              <a:rPr sz="22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5" dirty="0">
                <a:latin typeface="Calibri" panose="020F0502020204030204"/>
                <a:cs typeface="Calibri" panose="020F0502020204030204"/>
              </a:rPr>
              <a:t>resource.</a:t>
            </a:r>
            <a:endParaRPr sz="2200">
              <a:latin typeface="Calibri" panose="020F0502020204030204"/>
              <a:cs typeface="Calibri" panose="020F0502020204030204"/>
            </a:endParaRPr>
          </a:p>
          <a:p>
            <a:pPr marL="356870" marR="247015" indent="-344805">
              <a:lnSpc>
                <a:spcPts val="2400"/>
              </a:lnSpc>
              <a:spcBef>
                <a:spcPts val="575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2500" spc="-15" dirty="0">
                <a:latin typeface="Calibri" panose="020F0502020204030204"/>
                <a:cs typeface="Calibri" panose="020F0502020204030204"/>
              </a:rPr>
              <a:t>For</a:t>
            </a:r>
            <a:r>
              <a:rPr sz="25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15" dirty="0">
                <a:latin typeface="Calibri" panose="020F0502020204030204"/>
                <a:cs typeface="Calibri" panose="020F0502020204030204"/>
              </a:rPr>
              <a:t>example,</a:t>
            </a:r>
            <a:r>
              <a:rPr sz="2500" spc="35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5" dirty="0">
                <a:latin typeface="Calibri" panose="020F0502020204030204"/>
                <a:cs typeface="Calibri" panose="020F0502020204030204"/>
              </a:rPr>
              <a:t>if</a:t>
            </a:r>
            <a:r>
              <a:rPr sz="25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25" dirty="0">
                <a:latin typeface="Calibri" panose="020F0502020204030204"/>
                <a:cs typeface="Calibri" panose="020F0502020204030204"/>
              </a:rPr>
              <a:t>we</a:t>
            </a:r>
            <a:r>
              <a:rPr sz="25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15" dirty="0">
                <a:latin typeface="Calibri" panose="020F0502020204030204"/>
                <a:cs typeface="Calibri" panose="020F0502020204030204"/>
              </a:rPr>
              <a:t>want</a:t>
            </a:r>
            <a:r>
              <a:rPr sz="25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15" dirty="0">
                <a:latin typeface="Calibri" panose="020F0502020204030204"/>
                <a:cs typeface="Calibri" panose="020F0502020204030204"/>
              </a:rPr>
              <a:t>to </a:t>
            </a:r>
            <a:r>
              <a:rPr sz="2500" spc="-10" dirty="0">
                <a:latin typeface="Calibri" panose="020F0502020204030204"/>
                <a:cs typeface="Calibri" panose="020F0502020204030204"/>
              </a:rPr>
              <a:t>perform</a:t>
            </a:r>
            <a:r>
              <a:rPr sz="25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dirty="0">
                <a:latin typeface="Calibri" panose="020F0502020204030204"/>
                <a:cs typeface="Calibri" panose="020F0502020204030204"/>
              </a:rPr>
              <a:t>the</a:t>
            </a:r>
            <a:r>
              <a:rPr sz="25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10" dirty="0">
                <a:latin typeface="Calibri" panose="020F0502020204030204"/>
                <a:cs typeface="Calibri" panose="020F0502020204030204"/>
              </a:rPr>
              <a:t>following</a:t>
            </a:r>
            <a:r>
              <a:rPr sz="25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dirty="0">
                <a:latin typeface="Calibri" panose="020F0502020204030204"/>
                <a:cs typeface="Calibri" panose="020F0502020204030204"/>
              </a:rPr>
              <a:t>actions </a:t>
            </a:r>
            <a:r>
              <a:rPr sz="2500" spc="-5" dirty="0">
                <a:latin typeface="Calibri" panose="020F0502020204030204"/>
                <a:cs typeface="Calibri" panose="020F0502020204030204"/>
              </a:rPr>
              <a:t>in</a:t>
            </a:r>
            <a:r>
              <a:rPr sz="25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dirty="0">
                <a:latin typeface="Calibri" panose="020F0502020204030204"/>
                <a:cs typeface="Calibri" panose="020F0502020204030204"/>
              </a:rPr>
              <a:t>the </a:t>
            </a:r>
            <a:r>
              <a:rPr sz="2500" spc="-550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5" dirty="0">
                <a:latin typeface="Calibri" panose="020F0502020204030204"/>
                <a:cs typeface="Calibri" panose="020F0502020204030204"/>
              </a:rPr>
              <a:t>social</a:t>
            </a:r>
            <a:r>
              <a:rPr sz="25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dirty="0">
                <a:latin typeface="Calibri" panose="020F0502020204030204"/>
                <a:cs typeface="Calibri" panose="020F0502020204030204"/>
              </a:rPr>
              <a:t>media </a:t>
            </a:r>
            <a:r>
              <a:rPr sz="2500" spc="-5" dirty="0">
                <a:latin typeface="Calibri" panose="020F0502020204030204"/>
                <a:cs typeface="Calibri" panose="020F0502020204030204"/>
              </a:rPr>
              <a:t>application,</a:t>
            </a:r>
            <a:r>
              <a:rPr sz="2500" spc="-20" dirty="0">
                <a:latin typeface="Calibri" panose="020F0502020204030204"/>
                <a:cs typeface="Calibri" panose="020F0502020204030204"/>
              </a:rPr>
              <a:t> we</a:t>
            </a:r>
            <a:r>
              <a:rPr sz="25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20" dirty="0">
                <a:latin typeface="Calibri" panose="020F0502020204030204"/>
                <a:cs typeface="Calibri" panose="020F0502020204030204"/>
              </a:rPr>
              <a:t>get</a:t>
            </a:r>
            <a:r>
              <a:rPr sz="25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dirty="0">
                <a:latin typeface="Calibri" panose="020F0502020204030204"/>
                <a:cs typeface="Calibri" panose="020F0502020204030204"/>
              </a:rPr>
              <a:t>the</a:t>
            </a:r>
            <a:r>
              <a:rPr sz="2500" spc="-5" dirty="0">
                <a:latin typeface="Calibri" panose="020F0502020204030204"/>
                <a:cs typeface="Calibri" panose="020F0502020204030204"/>
              </a:rPr>
              <a:t> corresponding</a:t>
            </a:r>
            <a:r>
              <a:rPr sz="25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5" dirty="0">
                <a:latin typeface="Calibri" panose="020F0502020204030204"/>
                <a:cs typeface="Calibri" panose="020F0502020204030204"/>
              </a:rPr>
              <a:t>results.</a:t>
            </a:r>
            <a:endParaRPr sz="2500">
              <a:latin typeface="Calibri" panose="020F0502020204030204"/>
              <a:cs typeface="Calibri" panose="020F0502020204030204"/>
            </a:endParaRPr>
          </a:p>
          <a:p>
            <a:pPr marL="469900">
              <a:lnSpc>
                <a:spcPct val="100000"/>
              </a:lnSpc>
              <a:spcBef>
                <a:spcPts val="35"/>
              </a:spcBef>
            </a:pPr>
            <a:r>
              <a:rPr sz="2200" b="1" spc="-10" dirty="0">
                <a:latin typeface="Calibri" panose="020F0502020204030204"/>
                <a:cs typeface="Calibri" panose="020F0502020204030204"/>
              </a:rPr>
              <a:t>POST</a:t>
            </a:r>
            <a:r>
              <a:rPr sz="2200" b="1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latin typeface="Calibri" panose="020F0502020204030204"/>
                <a:cs typeface="Calibri" panose="020F0502020204030204"/>
              </a:rPr>
              <a:t>/users:</a:t>
            </a:r>
            <a:r>
              <a:rPr sz="2200" b="1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dirty="0">
                <a:latin typeface="Calibri" panose="020F0502020204030204"/>
                <a:cs typeface="Calibri" panose="020F0502020204030204"/>
              </a:rPr>
              <a:t>It </a:t>
            </a:r>
            <a:r>
              <a:rPr sz="2200" spc="-5" dirty="0">
                <a:latin typeface="Calibri" panose="020F0502020204030204"/>
                <a:cs typeface="Calibri" panose="020F0502020204030204"/>
              </a:rPr>
              <a:t>creates</a:t>
            </a:r>
            <a:r>
              <a:rPr sz="22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5" dirty="0">
                <a:latin typeface="Calibri" panose="020F0502020204030204"/>
                <a:cs typeface="Calibri" panose="020F0502020204030204"/>
              </a:rPr>
              <a:t>a</a:t>
            </a:r>
            <a:r>
              <a:rPr sz="22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45" dirty="0">
                <a:latin typeface="Calibri" panose="020F0502020204030204"/>
                <a:cs typeface="Calibri" panose="020F0502020204030204"/>
              </a:rPr>
              <a:t>user.</a:t>
            </a:r>
            <a:endParaRPr sz="2200">
              <a:latin typeface="Calibri" panose="020F0502020204030204"/>
              <a:cs typeface="Calibri" panose="020F0502020204030204"/>
            </a:endParaRPr>
          </a:p>
          <a:p>
            <a:pPr marL="469900">
              <a:lnSpc>
                <a:spcPct val="100000"/>
              </a:lnSpc>
            </a:pPr>
            <a:r>
              <a:rPr sz="2200" b="1" spc="5" dirty="0">
                <a:latin typeface="Calibri" panose="020F0502020204030204"/>
                <a:cs typeface="Calibri" panose="020F0502020204030204"/>
              </a:rPr>
              <a:t>GET</a:t>
            </a:r>
            <a:r>
              <a:rPr sz="2200" b="1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latin typeface="Calibri" panose="020F0502020204030204"/>
                <a:cs typeface="Calibri" panose="020F0502020204030204"/>
              </a:rPr>
              <a:t>/users/{id}:</a:t>
            </a:r>
            <a:r>
              <a:rPr sz="2200" b="1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dirty="0">
                <a:latin typeface="Calibri" panose="020F0502020204030204"/>
                <a:cs typeface="Calibri" panose="020F0502020204030204"/>
              </a:rPr>
              <a:t>It</a:t>
            </a:r>
            <a:r>
              <a:rPr sz="22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5" dirty="0">
                <a:latin typeface="Calibri" panose="020F0502020204030204"/>
                <a:cs typeface="Calibri" panose="020F0502020204030204"/>
              </a:rPr>
              <a:t>retrieve</a:t>
            </a:r>
            <a:r>
              <a:rPr sz="22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dirty="0">
                <a:latin typeface="Calibri" panose="020F0502020204030204"/>
                <a:cs typeface="Calibri" panose="020F0502020204030204"/>
              </a:rPr>
              <a:t>the</a:t>
            </a:r>
            <a:r>
              <a:rPr sz="22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10" dirty="0">
                <a:latin typeface="Calibri" panose="020F0502020204030204"/>
                <a:cs typeface="Calibri" panose="020F0502020204030204"/>
              </a:rPr>
              <a:t>detail</a:t>
            </a:r>
            <a:r>
              <a:rPr sz="22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5" dirty="0">
                <a:latin typeface="Calibri" panose="020F0502020204030204"/>
                <a:cs typeface="Calibri" panose="020F0502020204030204"/>
              </a:rPr>
              <a:t>of</a:t>
            </a:r>
            <a:r>
              <a:rPr sz="22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dirty="0">
                <a:latin typeface="Calibri" panose="020F0502020204030204"/>
                <a:cs typeface="Calibri" panose="020F0502020204030204"/>
              </a:rPr>
              <a:t>one</a:t>
            </a:r>
            <a:r>
              <a:rPr sz="22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45" dirty="0">
                <a:latin typeface="Calibri" panose="020F0502020204030204"/>
                <a:cs typeface="Calibri" panose="020F0502020204030204"/>
              </a:rPr>
              <a:t>user.</a:t>
            </a:r>
            <a:endParaRPr sz="2200">
              <a:latin typeface="Calibri" panose="020F0502020204030204"/>
              <a:cs typeface="Calibri" panose="020F0502020204030204"/>
            </a:endParaRPr>
          </a:p>
          <a:p>
            <a:pPr marL="469900">
              <a:lnSpc>
                <a:spcPct val="100000"/>
              </a:lnSpc>
            </a:pPr>
            <a:r>
              <a:rPr sz="2200" b="1" spc="5" dirty="0">
                <a:latin typeface="Calibri" panose="020F0502020204030204"/>
                <a:cs typeface="Calibri" panose="020F0502020204030204"/>
              </a:rPr>
              <a:t>GET</a:t>
            </a:r>
            <a:r>
              <a:rPr sz="2200" b="1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latin typeface="Calibri" panose="020F0502020204030204"/>
                <a:cs typeface="Calibri" panose="020F0502020204030204"/>
              </a:rPr>
              <a:t>/users:</a:t>
            </a:r>
            <a:r>
              <a:rPr sz="2200" b="1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dirty="0">
                <a:latin typeface="Calibri" panose="020F0502020204030204"/>
                <a:cs typeface="Calibri" panose="020F0502020204030204"/>
              </a:rPr>
              <a:t>It</a:t>
            </a:r>
            <a:r>
              <a:rPr sz="2200" spc="-5" dirty="0">
                <a:latin typeface="Calibri" panose="020F0502020204030204"/>
                <a:cs typeface="Calibri" panose="020F0502020204030204"/>
              </a:rPr>
              <a:t> retrieve</a:t>
            </a:r>
            <a:r>
              <a:rPr sz="2200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dirty="0">
                <a:latin typeface="Calibri" panose="020F0502020204030204"/>
                <a:cs typeface="Calibri" panose="020F0502020204030204"/>
              </a:rPr>
              <a:t>the</a:t>
            </a:r>
            <a:r>
              <a:rPr sz="22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10" dirty="0">
                <a:latin typeface="Calibri" panose="020F0502020204030204"/>
                <a:cs typeface="Calibri" panose="020F0502020204030204"/>
              </a:rPr>
              <a:t>detail</a:t>
            </a:r>
            <a:r>
              <a:rPr sz="22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5" dirty="0">
                <a:latin typeface="Calibri" panose="020F0502020204030204"/>
                <a:cs typeface="Calibri" panose="020F0502020204030204"/>
              </a:rPr>
              <a:t>of</a:t>
            </a:r>
            <a:r>
              <a:rPr sz="22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5" dirty="0">
                <a:latin typeface="Calibri" panose="020F0502020204030204"/>
                <a:cs typeface="Calibri" panose="020F0502020204030204"/>
              </a:rPr>
              <a:t>all</a:t>
            </a:r>
            <a:r>
              <a:rPr sz="22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10" dirty="0">
                <a:latin typeface="Calibri" panose="020F0502020204030204"/>
                <a:cs typeface="Calibri" panose="020F0502020204030204"/>
              </a:rPr>
              <a:t>users.</a:t>
            </a:r>
            <a:endParaRPr sz="2200">
              <a:latin typeface="Calibri" panose="020F0502020204030204"/>
              <a:cs typeface="Calibri" panose="020F0502020204030204"/>
            </a:endParaRPr>
          </a:p>
          <a:p>
            <a:pPr marL="469900">
              <a:lnSpc>
                <a:spcPct val="100000"/>
              </a:lnSpc>
              <a:spcBef>
                <a:spcPts val="5"/>
              </a:spcBef>
            </a:pPr>
            <a:r>
              <a:rPr sz="2200" b="1" dirty="0">
                <a:latin typeface="Calibri" panose="020F0502020204030204"/>
                <a:cs typeface="Calibri" panose="020F0502020204030204"/>
              </a:rPr>
              <a:t>DELETE</a:t>
            </a:r>
            <a:r>
              <a:rPr sz="2200" b="1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5" dirty="0">
                <a:latin typeface="Calibri" panose="020F0502020204030204"/>
                <a:cs typeface="Calibri" panose="020F0502020204030204"/>
              </a:rPr>
              <a:t>/users:</a:t>
            </a:r>
            <a:r>
              <a:rPr sz="2200" b="1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dirty="0">
                <a:latin typeface="Calibri" panose="020F0502020204030204"/>
                <a:cs typeface="Calibri" panose="020F0502020204030204"/>
              </a:rPr>
              <a:t>It</a:t>
            </a:r>
            <a:r>
              <a:rPr sz="22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5" dirty="0">
                <a:latin typeface="Calibri" panose="020F0502020204030204"/>
                <a:cs typeface="Calibri" panose="020F0502020204030204"/>
              </a:rPr>
              <a:t>delete</a:t>
            </a:r>
            <a:r>
              <a:rPr sz="22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dirty="0">
                <a:latin typeface="Calibri" panose="020F0502020204030204"/>
                <a:cs typeface="Calibri" panose="020F0502020204030204"/>
              </a:rPr>
              <a:t>all</a:t>
            </a:r>
            <a:r>
              <a:rPr sz="22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15" dirty="0">
                <a:latin typeface="Calibri" panose="020F0502020204030204"/>
                <a:cs typeface="Calibri" panose="020F0502020204030204"/>
              </a:rPr>
              <a:t>users.</a:t>
            </a:r>
            <a:endParaRPr sz="2200">
              <a:latin typeface="Calibri" panose="020F0502020204030204"/>
              <a:cs typeface="Calibri" panose="020F0502020204030204"/>
            </a:endParaRPr>
          </a:p>
          <a:p>
            <a:pPr marL="469900">
              <a:lnSpc>
                <a:spcPct val="100000"/>
              </a:lnSpc>
            </a:pPr>
            <a:r>
              <a:rPr sz="2200" b="1" dirty="0">
                <a:latin typeface="Calibri" panose="020F0502020204030204"/>
                <a:cs typeface="Calibri" panose="020F0502020204030204"/>
              </a:rPr>
              <a:t>DELETE</a:t>
            </a:r>
            <a:r>
              <a:rPr sz="2200" b="1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latin typeface="Calibri" panose="020F0502020204030204"/>
                <a:cs typeface="Calibri" panose="020F0502020204030204"/>
              </a:rPr>
              <a:t>/users/{id}:</a:t>
            </a:r>
            <a:r>
              <a:rPr sz="2200" b="1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dirty="0">
                <a:latin typeface="Calibri" panose="020F0502020204030204"/>
                <a:cs typeface="Calibri" panose="020F0502020204030204"/>
              </a:rPr>
              <a:t>It </a:t>
            </a:r>
            <a:r>
              <a:rPr sz="2200" spc="-10" dirty="0">
                <a:latin typeface="Calibri" panose="020F0502020204030204"/>
                <a:cs typeface="Calibri" panose="020F0502020204030204"/>
              </a:rPr>
              <a:t>delete </a:t>
            </a:r>
            <a:r>
              <a:rPr sz="2200" spc="5" dirty="0">
                <a:latin typeface="Calibri" panose="020F0502020204030204"/>
                <a:cs typeface="Calibri" panose="020F0502020204030204"/>
              </a:rPr>
              <a:t>a</a:t>
            </a:r>
            <a:r>
              <a:rPr sz="220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45" dirty="0">
                <a:latin typeface="Calibri" panose="020F0502020204030204"/>
                <a:cs typeface="Calibri" panose="020F0502020204030204"/>
              </a:rPr>
              <a:t>user.</a:t>
            </a:r>
            <a:endParaRPr sz="2200">
              <a:latin typeface="Calibri" panose="020F0502020204030204"/>
              <a:cs typeface="Calibri" panose="020F0502020204030204"/>
            </a:endParaRPr>
          </a:p>
          <a:p>
            <a:pPr marL="469900">
              <a:lnSpc>
                <a:spcPct val="100000"/>
              </a:lnSpc>
            </a:pPr>
            <a:r>
              <a:rPr sz="2200" b="1" spc="5" dirty="0">
                <a:latin typeface="Calibri" panose="020F0502020204030204"/>
                <a:cs typeface="Calibri" panose="020F0502020204030204"/>
              </a:rPr>
              <a:t>GET</a:t>
            </a:r>
            <a:r>
              <a:rPr sz="2200" b="1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5" dirty="0">
                <a:latin typeface="Calibri" panose="020F0502020204030204"/>
                <a:cs typeface="Calibri" panose="020F0502020204030204"/>
              </a:rPr>
              <a:t>/users/{id}/posts/post_id:</a:t>
            </a:r>
            <a:r>
              <a:rPr sz="2200" b="1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dirty="0">
                <a:latin typeface="Calibri" panose="020F0502020204030204"/>
                <a:cs typeface="Calibri" panose="020F0502020204030204"/>
              </a:rPr>
              <a:t>It</a:t>
            </a:r>
            <a:r>
              <a:rPr sz="22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5" dirty="0">
                <a:latin typeface="Calibri" panose="020F0502020204030204"/>
                <a:cs typeface="Calibri" panose="020F0502020204030204"/>
              </a:rPr>
              <a:t>retrieve</a:t>
            </a:r>
            <a:r>
              <a:rPr sz="22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dirty="0">
                <a:latin typeface="Calibri" panose="020F0502020204030204"/>
                <a:cs typeface="Calibri" panose="020F0502020204030204"/>
              </a:rPr>
              <a:t>the</a:t>
            </a:r>
            <a:r>
              <a:rPr sz="22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10" dirty="0">
                <a:latin typeface="Calibri" panose="020F0502020204030204"/>
                <a:cs typeface="Calibri" panose="020F0502020204030204"/>
              </a:rPr>
              <a:t>detail</a:t>
            </a:r>
            <a:r>
              <a:rPr sz="22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5" dirty="0">
                <a:latin typeface="Calibri" panose="020F0502020204030204"/>
                <a:cs typeface="Calibri" panose="020F0502020204030204"/>
              </a:rPr>
              <a:t>of </a:t>
            </a:r>
            <a:r>
              <a:rPr sz="2200" dirty="0">
                <a:latin typeface="Calibri" panose="020F0502020204030204"/>
                <a:cs typeface="Calibri" panose="020F0502020204030204"/>
              </a:rPr>
              <a:t>a</a:t>
            </a:r>
            <a:r>
              <a:rPr sz="22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5" dirty="0">
                <a:latin typeface="Calibri" panose="020F0502020204030204"/>
                <a:cs typeface="Calibri" panose="020F0502020204030204"/>
              </a:rPr>
              <a:t>specific</a:t>
            </a:r>
            <a:r>
              <a:rPr sz="22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5" dirty="0">
                <a:latin typeface="Calibri" panose="020F0502020204030204"/>
                <a:cs typeface="Calibri" panose="020F0502020204030204"/>
              </a:rPr>
              <a:t>post.</a:t>
            </a:r>
            <a:endParaRPr sz="2200">
              <a:latin typeface="Calibri" panose="020F0502020204030204"/>
              <a:cs typeface="Calibri" panose="020F0502020204030204"/>
            </a:endParaRPr>
          </a:p>
          <a:p>
            <a:pPr marL="469900">
              <a:lnSpc>
                <a:spcPct val="100000"/>
              </a:lnSpc>
            </a:pPr>
            <a:r>
              <a:rPr sz="2200" b="1" spc="-10" dirty="0">
                <a:latin typeface="Calibri" panose="020F0502020204030204"/>
                <a:cs typeface="Calibri" panose="020F0502020204030204"/>
              </a:rPr>
              <a:t>POST</a:t>
            </a:r>
            <a:r>
              <a:rPr sz="2200" b="1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latin typeface="Calibri" panose="020F0502020204030204"/>
                <a:cs typeface="Calibri" panose="020F0502020204030204"/>
              </a:rPr>
              <a:t>/</a:t>
            </a:r>
            <a:r>
              <a:rPr sz="2200" b="1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latin typeface="Calibri" panose="020F0502020204030204"/>
                <a:cs typeface="Calibri" panose="020F0502020204030204"/>
              </a:rPr>
              <a:t>users/{id}/</a:t>
            </a:r>
            <a:r>
              <a:rPr sz="2200" b="1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5" dirty="0">
                <a:latin typeface="Calibri" panose="020F0502020204030204"/>
                <a:cs typeface="Calibri" panose="020F0502020204030204"/>
              </a:rPr>
              <a:t>posts:</a:t>
            </a:r>
            <a:r>
              <a:rPr sz="2200" b="1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dirty="0">
                <a:latin typeface="Calibri" panose="020F0502020204030204"/>
                <a:cs typeface="Calibri" panose="020F0502020204030204"/>
              </a:rPr>
              <a:t>It </a:t>
            </a:r>
            <a:r>
              <a:rPr sz="2200" spc="-10" dirty="0">
                <a:latin typeface="Calibri" panose="020F0502020204030204"/>
                <a:cs typeface="Calibri" panose="020F0502020204030204"/>
              </a:rPr>
              <a:t>creates</a:t>
            </a:r>
            <a:r>
              <a:rPr sz="22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5" dirty="0">
                <a:latin typeface="Calibri" panose="020F0502020204030204"/>
                <a:cs typeface="Calibri" panose="020F0502020204030204"/>
              </a:rPr>
              <a:t>a</a:t>
            </a:r>
            <a:r>
              <a:rPr sz="22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5" dirty="0">
                <a:latin typeface="Calibri" panose="020F0502020204030204"/>
                <a:cs typeface="Calibri" panose="020F0502020204030204"/>
              </a:rPr>
              <a:t>post</a:t>
            </a:r>
            <a:r>
              <a:rPr sz="2200" spc="-15" dirty="0">
                <a:latin typeface="Calibri" panose="020F0502020204030204"/>
                <a:cs typeface="Calibri" panose="020F0502020204030204"/>
              </a:rPr>
              <a:t> for</a:t>
            </a:r>
            <a:r>
              <a:rPr sz="22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5" dirty="0">
                <a:latin typeface="Calibri" panose="020F0502020204030204"/>
                <a:cs typeface="Calibri" panose="020F0502020204030204"/>
              </a:rPr>
              <a:t>a</a:t>
            </a:r>
            <a:r>
              <a:rPr sz="220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45" dirty="0">
                <a:latin typeface="Calibri" panose="020F0502020204030204"/>
                <a:cs typeface="Calibri" panose="020F0502020204030204"/>
              </a:rPr>
              <a:t>user.</a:t>
            </a:r>
            <a:endParaRPr sz="2200">
              <a:latin typeface="Calibri" panose="020F0502020204030204"/>
              <a:cs typeface="Calibri" panose="020F0502020204030204"/>
            </a:endParaRPr>
          </a:p>
          <a:p>
            <a:pPr marL="469900">
              <a:lnSpc>
                <a:spcPct val="100000"/>
              </a:lnSpc>
              <a:spcBef>
                <a:spcPts val="5"/>
              </a:spcBef>
            </a:pPr>
            <a:r>
              <a:rPr sz="2200" b="1" spc="5" dirty="0">
                <a:latin typeface="Calibri" panose="020F0502020204030204"/>
                <a:cs typeface="Calibri" panose="020F0502020204030204"/>
              </a:rPr>
              <a:t>GET</a:t>
            </a:r>
            <a:r>
              <a:rPr sz="2200" b="1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5" dirty="0">
                <a:latin typeface="Calibri" panose="020F0502020204030204"/>
                <a:cs typeface="Calibri" panose="020F0502020204030204"/>
              </a:rPr>
              <a:t>/users/{id}/post:</a:t>
            </a:r>
            <a:r>
              <a:rPr sz="2200" b="1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10" dirty="0">
                <a:latin typeface="Calibri" panose="020F0502020204030204"/>
                <a:cs typeface="Calibri" panose="020F0502020204030204"/>
              </a:rPr>
              <a:t>Retrieve</a:t>
            </a:r>
            <a:r>
              <a:rPr sz="22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dirty="0">
                <a:latin typeface="Calibri" panose="020F0502020204030204"/>
                <a:cs typeface="Calibri" panose="020F0502020204030204"/>
              </a:rPr>
              <a:t>all</a:t>
            </a:r>
            <a:r>
              <a:rPr sz="22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5" dirty="0">
                <a:latin typeface="Calibri" panose="020F0502020204030204"/>
                <a:cs typeface="Calibri" panose="020F0502020204030204"/>
              </a:rPr>
              <a:t>posts</a:t>
            </a:r>
            <a:r>
              <a:rPr sz="2200" spc="-15" dirty="0">
                <a:latin typeface="Calibri" panose="020F0502020204030204"/>
                <a:cs typeface="Calibri" panose="020F0502020204030204"/>
              </a:rPr>
              <a:t> for </a:t>
            </a:r>
            <a:r>
              <a:rPr sz="2200" dirty="0">
                <a:latin typeface="Calibri" panose="020F0502020204030204"/>
                <a:cs typeface="Calibri" panose="020F0502020204030204"/>
              </a:rPr>
              <a:t>a</a:t>
            </a:r>
            <a:r>
              <a:rPr sz="22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5" dirty="0">
                <a:latin typeface="Calibri" panose="020F0502020204030204"/>
                <a:cs typeface="Calibri" panose="020F0502020204030204"/>
              </a:rPr>
              <a:t>user</a:t>
            </a:r>
            <a:endParaRPr sz="22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15390" y="498729"/>
            <a:ext cx="711771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RESTFul</a:t>
            </a:r>
            <a:r>
              <a:rPr spc="-40" dirty="0"/>
              <a:t> </a:t>
            </a:r>
            <a:r>
              <a:rPr spc="-50" dirty="0"/>
              <a:t>Web</a:t>
            </a:r>
            <a:r>
              <a:rPr dirty="0"/>
              <a:t> Service </a:t>
            </a:r>
            <a:r>
              <a:rPr spc="-15" dirty="0"/>
              <a:t>Architecture</a:t>
            </a:r>
            <a:endParaRPr spc="-15" dirty="0"/>
          </a:p>
        </p:txBody>
      </p:sp>
      <p:pic>
        <p:nvPicPr>
          <p:cNvPr id="3" name="object 3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609600" y="2161031"/>
            <a:ext cx="8144256" cy="3858768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10689" y="29921"/>
            <a:ext cx="5725160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15" dirty="0"/>
              <a:t>RESTful </a:t>
            </a:r>
            <a:r>
              <a:rPr dirty="0"/>
              <a:t>Service</a:t>
            </a:r>
            <a:r>
              <a:rPr spc="-25" dirty="0"/>
              <a:t> </a:t>
            </a:r>
            <a:r>
              <a:rPr spc="-20" dirty="0"/>
              <a:t>Constraints</a:t>
            </a:r>
            <a:endParaRPr spc="-20" dirty="0"/>
          </a:p>
        </p:txBody>
      </p:sp>
      <p:sp>
        <p:nvSpPr>
          <p:cNvPr id="3" name="object 3"/>
          <p:cNvSpPr txBox="1"/>
          <p:nvPr/>
        </p:nvSpPr>
        <p:spPr>
          <a:xfrm>
            <a:off x="154939" y="695070"/>
            <a:ext cx="8564880" cy="334200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56870" marR="727710" indent="-344805">
              <a:lnSpc>
                <a:spcPct val="100000"/>
              </a:lnSpc>
              <a:spcBef>
                <a:spcPts val="90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3200" spc="-20" dirty="0">
                <a:latin typeface="Calibri" panose="020F0502020204030204"/>
                <a:cs typeface="Calibri" panose="020F0502020204030204"/>
              </a:rPr>
              <a:t>There</a:t>
            </a:r>
            <a:r>
              <a:rPr sz="3200" spc="2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20" dirty="0">
                <a:latin typeface="Calibri" panose="020F0502020204030204"/>
                <a:cs typeface="Calibri" panose="020F0502020204030204"/>
              </a:rPr>
              <a:t>must</a:t>
            </a:r>
            <a:r>
              <a:rPr sz="32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0" dirty="0">
                <a:latin typeface="Calibri" panose="020F0502020204030204"/>
                <a:cs typeface="Calibri" panose="020F0502020204030204"/>
              </a:rPr>
              <a:t>be</a:t>
            </a:r>
            <a:r>
              <a:rPr sz="320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a</a:t>
            </a:r>
            <a:r>
              <a:rPr sz="32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service</a:t>
            </a:r>
            <a:r>
              <a:rPr sz="3200" spc="3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5" dirty="0">
                <a:latin typeface="Calibri" panose="020F0502020204030204"/>
                <a:cs typeface="Calibri" panose="020F0502020204030204"/>
              </a:rPr>
              <a:t>producer</a:t>
            </a:r>
            <a:r>
              <a:rPr sz="32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and</a:t>
            </a:r>
            <a:r>
              <a:rPr sz="32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service </a:t>
            </a:r>
            <a:r>
              <a:rPr sz="3200" spc="-71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50" dirty="0">
                <a:latin typeface="Calibri" panose="020F0502020204030204"/>
                <a:cs typeface="Calibri" panose="020F0502020204030204"/>
              </a:rPr>
              <a:t>consumer.</a:t>
            </a:r>
            <a:endParaRPr sz="3200">
              <a:latin typeface="Calibri" panose="020F0502020204030204"/>
              <a:cs typeface="Calibri" panose="020F0502020204030204"/>
            </a:endParaRPr>
          </a:p>
          <a:p>
            <a:pPr marL="356870" indent="-344805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3200" spc="-10" dirty="0">
                <a:latin typeface="Calibri" panose="020F0502020204030204"/>
                <a:cs typeface="Calibri" panose="020F0502020204030204"/>
              </a:rPr>
              <a:t>The</a:t>
            </a:r>
            <a:r>
              <a:rPr sz="32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service</a:t>
            </a:r>
            <a:r>
              <a:rPr sz="320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is</a:t>
            </a:r>
            <a:r>
              <a:rPr sz="3200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2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stateless</a:t>
            </a:r>
            <a:r>
              <a:rPr sz="3200" spc="-20" dirty="0">
                <a:latin typeface="Calibri" panose="020F0502020204030204"/>
                <a:cs typeface="Calibri" panose="020F0502020204030204"/>
              </a:rPr>
              <a:t>.</a:t>
            </a:r>
            <a:endParaRPr sz="3200">
              <a:latin typeface="Calibri" panose="020F0502020204030204"/>
              <a:cs typeface="Calibri" panose="020F0502020204030204"/>
            </a:endParaRPr>
          </a:p>
          <a:p>
            <a:pPr marL="356870" indent="-344805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3200" spc="-10" dirty="0">
                <a:latin typeface="Calibri" panose="020F0502020204030204"/>
                <a:cs typeface="Calibri" panose="020F0502020204030204"/>
              </a:rPr>
              <a:t>The</a:t>
            </a:r>
            <a:r>
              <a:rPr sz="32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service</a:t>
            </a:r>
            <a:r>
              <a:rPr sz="32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5" dirty="0">
                <a:latin typeface="Calibri" panose="020F0502020204030204"/>
                <a:cs typeface="Calibri" panose="020F0502020204030204"/>
              </a:rPr>
              <a:t>result</a:t>
            </a:r>
            <a:r>
              <a:rPr sz="3200" spc="2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20" dirty="0">
                <a:latin typeface="Calibri" panose="020F0502020204030204"/>
                <a:cs typeface="Calibri" panose="020F0502020204030204"/>
              </a:rPr>
              <a:t>must</a:t>
            </a:r>
            <a:r>
              <a:rPr sz="3200" spc="4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0" dirty="0">
                <a:latin typeface="Calibri" panose="020F0502020204030204"/>
                <a:cs typeface="Calibri" panose="020F0502020204030204"/>
              </a:rPr>
              <a:t>be</a:t>
            </a:r>
            <a:r>
              <a:rPr sz="3200" spc="5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cacheable</a:t>
            </a:r>
            <a:r>
              <a:rPr sz="3200" spc="-10" dirty="0">
                <a:latin typeface="Calibri" panose="020F0502020204030204"/>
                <a:cs typeface="Calibri" panose="020F0502020204030204"/>
              </a:rPr>
              <a:t>.</a:t>
            </a:r>
            <a:endParaRPr sz="3200">
              <a:latin typeface="Calibri" panose="020F0502020204030204"/>
              <a:cs typeface="Calibri" panose="020F0502020204030204"/>
            </a:endParaRPr>
          </a:p>
          <a:p>
            <a:pPr marL="356870" indent="-344805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3200" spc="-10" dirty="0">
                <a:latin typeface="Calibri" panose="020F0502020204030204"/>
                <a:cs typeface="Calibri" panose="020F0502020204030204"/>
              </a:rPr>
              <a:t>The</a:t>
            </a:r>
            <a:r>
              <a:rPr sz="32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5" dirty="0">
                <a:latin typeface="Calibri" panose="020F0502020204030204"/>
                <a:cs typeface="Calibri" panose="020F0502020204030204"/>
              </a:rPr>
              <a:t>interface</a:t>
            </a:r>
            <a:r>
              <a:rPr sz="32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is </a:t>
            </a:r>
            <a:r>
              <a:rPr sz="3200" spc="-15" dirty="0">
                <a:latin typeface="Calibri" panose="020F0502020204030204"/>
                <a:cs typeface="Calibri" panose="020F0502020204030204"/>
              </a:rPr>
              <a:t>uniform</a:t>
            </a:r>
            <a:r>
              <a:rPr sz="3200" spc="3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and</a:t>
            </a:r>
            <a:r>
              <a:rPr sz="3200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5" dirty="0">
                <a:latin typeface="Calibri" panose="020F0502020204030204"/>
                <a:cs typeface="Calibri" panose="020F0502020204030204"/>
              </a:rPr>
              <a:t>exposing</a:t>
            </a:r>
            <a:r>
              <a:rPr sz="3200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20" dirty="0">
                <a:latin typeface="Calibri" panose="020F0502020204030204"/>
                <a:cs typeface="Calibri" panose="020F0502020204030204"/>
              </a:rPr>
              <a:t>resources.</a:t>
            </a:r>
            <a:endParaRPr sz="3200">
              <a:latin typeface="Calibri" panose="020F0502020204030204"/>
              <a:cs typeface="Calibri" panose="020F0502020204030204"/>
            </a:endParaRPr>
          </a:p>
          <a:p>
            <a:pPr marL="356870" indent="-344805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3200" spc="-10" dirty="0">
                <a:latin typeface="Calibri" panose="020F0502020204030204"/>
                <a:cs typeface="Calibri" panose="020F0502020204030204"/>
              </a:rPr>
              <a:t>The</a:t>
            </a:r>
            <a:r>
              <a:rPr sz="32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service</a:t>
            </a:r>
            <a:r>
              <a:rPr sz="32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should</a:t>
            </a:r>
            <a:r>
              <a:rPr sz="3200" spc="4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assume</a:t>
            </a:r>
            <a:r>
              <a:rPr sz="32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a</a:t>
            </a:r>
            <a:r>
              <a:rPr sz="3200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30" dirty="0">
                <a:latin typeface="Calibri" panose="020F0502020204030204"/>
                <a:cs typeface="Calibri" panose="020F0502020204030204"/>
              </a:rPr>
              <a:t>layered</a:t>
            </a:r>
            <a:r>
              <a:rPr sz="32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5" dirty="0">
                <a:latin typeface="Calibri" panose="020F0502020204030204"/>
                <a:cs typeface="Calibri" panose="020F0502020204030204"/>
              </a:rPr>
              <a:t>architecture.</a:t>
            </a:r>
            <a:endParaRPr sz="32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11174" y="29921"/>
            <a:ext cx="7526020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20" dirty="0"/>
              <a:t>Advantages</a:t>
            </a:r>
            <a:r>
              <a:rPr spc="-10" dirty="0"/>
              <a:t> </a:t>
            </a:r>
            <a:r>
              <a:rPr dirty="0"/>
              <a:t>of</a:t>
            </a:r>
            <a:r>
              <a:rPr spc="-15" dirty="0"/>
              <a:t> RESTful</a:t>
            </a:r>
            <a:r>
              <a:rPr spc="-40" dirty="0"/>
              <a:t> </a:t>
            </a:r>
            <a:r>
              <a:rPr spc="-10" dirty="0"/>
              <a:t>web</a:t>
            </a:r>
            <a:r>
              <a:rPr spc="-5" dirty="0"/>
              <a:t> </a:t>
            </a:r>
            <a:r>
              <a:rPr dirty="0"/>
              <a:t>services</a:t>
            </a:r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54939" y="977122"/>
            <a:ext cx="8366759" cy="5002530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870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3200" spc="-15" dirty="0">
                <a:latin typeface="Calibri" panose="020F0502020204030204"/>
                <a:cs typeface="Calibri" panose="020F0502020204030204"/>
              </a:rPr>
              <a:t>RESTful</a:t>
            </a:r>
            <a:r>
              <a:rPr sz="3200" spc="4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5" dirty="0">
                <a:latin typeface="Calibri" panose="020F0502020204030204"/>
                <a:cs typeface="Calibri" panose="020F0502020204030204"/>
              </a:rPr>
              <a:t>web</a:t>
            </a:r>
            <a:r>
              <a:rPr sz="3200" spc="2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0" dirty="0">
                <a:latin typeface="Calibri" panose="020F0502020204030204"/>
                <a:cs typeface="Calibri" panose="020F0502020204030204"/>
              </a:rPr>
              <a:t>services</a:t>
            </a:r>
            <a:r>
              <a:rPr sz="3200" spc="2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25" dirty="0">
                <a:latin typeface="Calibri" panose="020F0502020204030204"/>
                <a:cs typeface="Calibri" panose="020F0502020204030204"/>
              </a:rPr>
              <a:t>are</a:t>
            </a:r>
            <a:r>
              <a:rPr sz="3200" spc="5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b="1" spc="-15" dirty="0">
                <a:latin typeface="Calibri" panose="020F0502020204030204"/>
                <a:cs typeface="Calibri" panose="020F0502020204030204"/>
              </a:rPr>
              <a:t>platform-independent</a:t>
            </a:r>
            <a:r>
              <a:rPr sz="3200" spc="-15" dirty="0">
                <a:latin typeface="Calibri" panose="020F0502020204030204"/>
                <a:cs typeface="Calibri" panose="020F0502020204030204"/>
              </a:rPr>
              <a:t>.</a:t>
            </a:r>
            <a:endParaRPr sz="3200">
              <a:latin typeface="Calibri" panose="020F0502020204030204"/>
              <a:cs typeface="Calibri" panose="020F0502020204030204"/>
            </a:endParaRPr>
          </a:p>
          <a:p>
            <a:pPr marL="356870" marR="297180" indent="-344805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3200" dirty="0">
                <a:latin typeface="Calibri" panose="020F0502020204030204"/>
                <a:cs typeface="Calibri" panose="020F0502020204030204"/>
              </a:rPr>
              <a:t>It </a:t>
            </a:r>
            <a:r>
              <a:rPr sz="3200" spc="-15" dirty="0">
                <a:latin typeface="Calibri" panose="020F0502020204030204"/>
                <a:cs typeface="Calibri" panose="020F0502020204030204"/>
              </a:rPr>
              <a:t>can</a:t>
            </a:r>
            <a:r>
              <a:rPr sz="3200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0" dirty="0">
                <a:latin typeface="Calibri" panose="020F0502020204030204"/>
                <a:cs typeface="Calibri" panose="020F0502020204030204"/>
              </a:rPr>
              <a:t>be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5" dirty="0">
                <a:latin typeface="Calibri" panose="020F0502020204030204"/>
                <a:cs typeface="Calibri" panose="020F0502020204030204"/>
              </a:rPr>
              <a:t>written</a:t>
            </a:r>
            <a:r>
              <a:rPr sz="32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in</a:t>
            </a:r>
            <a:r>
              <a:rPr sz="320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20" dirty="0">
                <a:latin typeface="Calibri" panose="020F0502020204030204"/>
                <a:cs typeface="Calibri" panose="020F0502020204030204"/>
              </a:rPr>
              <a:t>any</a:t>
            </a:r>
            <a:r>
              <a:rPr sz="320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20" dirty="0">
                <a:latin typeface="Calibri" panose="020F0502020204030204"/>
                <a:cs typeface="Calibri" panose="020F0502020204030204"/>
              </a:rPr>
              <a:t>programming</a:t>
            </a:r>
            <a:r>
              <a:rPr sz="3200" spc="9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language </a:t>
            </a:r>
            <a:r>
              <a:rPr sz="3200" spc="-71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and</a:t>
            </a:r>
            <a:r>
              <a:rPr sz="3200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5" dirty="0">
                <a:latin typeface="Calibri" panose="020F0502020204030204"/>
                <a:cs typeface="Calibri" panose="020F0502020204030204"/>
              </a:rPr>
              <a:t>can</a:t>
            </a:r>
            <a:r>
              <a:rPr sz="3200" spc="2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0" dirty="0">
                <a:latin typeface="Calibri" panose="020F0502020204030204"/>
                <a:cs typeface="Calibri" panose="020F0502020204030204"/>
              </a:rPr>
              <a:t>be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30" dirty="0">
                <a:latin typeface="Calibri" panose="020F0502020204030204"/>
                <a:cs typeface="Calibri" panose="020F0502020204030204"/>
              </a:rPr>
              <a:t>executed</a:t>
            </a:r>
            <a:r>
              <a:rPr sz="32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0" dirty="0">
                <a:latin typeface="Calibri" panose="020F0502020204030204"/>
                <a:cs typeface="Calibri" panose="020F0502020204030204"/>
              </a:rPr>
              <a:t>on</a:t>
            </a:r>
            <a:r>
              <a:rPr sz="32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20" dirty="0">
                <a:latin typeface="Calibri" panose="020F0502020204030204"/>
                <a:cs typeface="Calibri" panose="020F0502020204030204"/>
              </a:rPr>
              <a:t>any</a:t>
            </a:r>
            <a:r>
              <a:rPr sz="32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5" dirty="0">
                <a:latin typeface="Calibri" panose="020F0502020204030204"/>
                <a:cs typeface="Calibri" panose="020F0502020204030204"/>
              </a:rPr>
              <a:t>platform.</a:t>
            </a:r>
            <a:endParaRPr sz="3200">
              <a:latin typeface="Calibri" panose="020F0502020204030204"/>
              <a:cs typeface="Calibri" panose="020F0502020204030204"/>
            </a:endParaRPr>
          </a:p>
          <a:p>
            <a:pPr marL="356870" marR="119380" indent="-344805">
              <a:lnSpc>
                <a:spcPct val="100000"/>
              </a:lnSpc>
              <a:spcBef>
                <a:spcPts val="775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3200" dirty="0">
                <a:latin typeface="Calibri" panose="020F0502020204030204"/>
                <a:cs typeface="Calibri" panose="020F0502020204030204"/>
              </a:rPr>
              <a:t>It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5" dirty="0">
                <a:latin typeface="Calibri" panose="020F0502020204030204"/>
                <a:cs typeface="Calibri" panose="020F0502020204030204"/>
              </a:rPr>
              <a:t>provides</a:t>
            </a:r>
            <a:r>
              <a:rPr sz="3200" spc="3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25" dirty="0">
                <a:latin typeface="Calibri" panose="020F0502020204030204"/>
                <a:cs typeface="Calibri" panose="020F0502020204030204"/>
              </a:rPr>
              <a:t>different</a:t>
            </a:r>
            <a:r>
              <a:rPr sz="320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20" dirty="0">
                <a:latin typeface="Calibri" panose="020F0502020204030204"/>
                <a:cs typeface="Calibri" panose="020F0502020204030204"/>
              </a:rPr>
              <a:t>data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25" dirty="0">
                <a:latin typeface="Calibri" panose="020F0502020204030204"/>
                <a:cs typeface="Calibri" panose="020F0502020204030204"/>
              </a:rPr>
              <a:t>format</a:t>
            </a:r>
            <a:r>
              <a:rPr sz="3200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30" dirty="0">
                <a:latin typeface="Calibri" panose="020F0502020204030204"/>
                <a:cs typeface="Calibri" panose="020F0502020204030204"/>
              </a:rPr>
              <a:t>like</a:t>
            </a:r>
            <a:r>
              <a:rPr sz="3200" spc="3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b="1" spc="-5" dirty="0">
                <a:latin typeface="Calibri" panose="020F0502020204030204"/>
                <a:cs typeface="Calibri" panose="020F0502020204030204"/>
              </a:rPr>
              <a:t>JSON,</a:t>
            </a:r>
            <a:r>
              <a:rPr sz="3200" b="1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b="1" spc="-30" dirty="0">
                <a:latin typeface="Calibri" panose="020F0502020204030204"/>
                <a:cs typeface="Calibri" panose="020F0502020204030204"/>
              </a:rPr>
              <a:t>text, </a:t>
            </a:r>
            <a:r>
              <a:rPr sz="3200" b="1" spc="-71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b="1" dirty="0">
                <a:latin typeface="Calibri" panose="020F0502020204030204"/>
                <a:cs typeface="Calibri" panose="020F0502020204030204"/>
              </a:rPr>
              <a:t>HTML,</a:t>
            </a:r>
            <a:r>
              <a:rPr sz="3200" b="1" spc="3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and</a:t>
            </a:r>
            <a:r>
              <a:rPr sz="3200" spc="2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b="1" spc="-15" dirty="0">
                <a:latin typeface="Calibri" panose="020F0502020204030204"/>
                <a:cs typeface="Calibri" panose="020F0502020204030204"/>
              </a:rPr>
              <a:t>XML</a:t>
            </a:r>
            <a:r>
              <a:rPr sz="3200" spc="-15" dirty="0">
                <a:latin typeface="Calibri" panose="020F0502020204030204"/>
                <a:cs typeface="Calibri" panose="020F0502020204030204"/>
              </a:rPr>
              <a:t>.</a:t>
            </a:r>
            <a:endParaRPr sz="3200">
              <a:latin typeface="Calibri" panose="020F0502020204030204"/>
              <a:cs typeface="Calibri" panose="020F0502020204030204"/>
            </a:endParaRPr>
          </a:p>
          <a:p>
            <a:pPr marL="356870" marR="90170" indent="-344805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3200" dirty="0">
                <a:latin typeface="Calibri" panose="020F0502020204030204"/>
                <a:cs typeface="Calibri" panose="020F0502020204030204"/>
              </a:rPr>
              <a:t>It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 is</a:t>
            </a:r>
            <a:r>
              <a:rPr sz="320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3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fast</a:t>
            </a:r>
            <a:r>
              <a:rPr sz="3200" spc="2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in</a:t>
            </a:r>
            <a:r>
              <a:rPr sz="320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0" dirty="0">
                <a:latin typeface="Calibri" panose="020F0502020204030204"/>
                <a:cs typeface="Calibri" panose="020F0502020204030204"/>
              </a:rPr>
              <a:t>comparison</a:t>
            </a:r>
            <a:r>
              <a:rPr sz="3200" spc="4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0" dirty="0">
                <a:latin typeface="Calibri" panose="020F0502020204030204"/>
                <a:cs typeface="Calibri" panose="020F0502020204030204"/>
              </a:rPr>
              <a:t>to </a:t>
            </a:r>
            <a:r>
              <a:rPr sz="3200" spc="-20" dirty="0">
                <a:latin typeface="Calibri" panose="020F0502020204030204"/>
                <a:cs typeface="Calibri" panose="020F0502020204030204"/>
              </a:rPr>
              <a:t>SOAP</a:t>
            </a:r>
            <a:r>
              <a:rPr sz="3200" spc="3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0" dirty="0">
                <a:latin typeface="Calibri" panose="020F0502020204030204"/>
                <a:cs typeface="Calibri" panose="020F0502020204030204"/>
              </a:rPr>
              <a:t>because</a:t>
            </a:r>
            <a:r>
              <a:rPr sz="32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20" dirty="0">
                <a:latin typeface="Calibri" panose="020F0502020204030204"/>
                <a:cs typeface="Calibri" panose="020F0502020204030204"/>
              </a:rPr>
              <a:t>there</a:t>
            </a:r>
            <a:r>
              <a:rPr sz="3200" spc="3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is </a:t>
            </a:r>
            <a:r>
              <a:rPr sz="3200" spc="-71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0" dirty="0">
                <a:latin typeface="Calibri" panose="020F0502020204030204"/>
                <a:cs typeface="Calibri" panose="020F0502020204030204"/>
              </a:rPr>
              <a:t>no</a:t>
            </a:r>
            <a:r>
              <a:rPr sz="32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5" dirty="0">
                <a:latin typeface="Calibri" panose="020F0502020204030204"/>
                <a:cs typeface="Calibri" panose="020F0502020204030204"/>
              </a:rPr>
              <a:t>strict</a:t>
            </a:r>
            <a:r>
              <a:rPr sz="3200" spc="2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0" dirty="0">
                <a:latin typeface="Calibri" panose="020F0502020204030204"/>
                <a:cs typeface="Calibri" panose="020F0502020204030204"/>
              </a:rPr>
              <a:t>specification</a:t>
            </a:r>
            <a:r>
              <a:rPr sz="320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25" dirty="0">
                <a:latin typeface="Calibri" panose="020F0502020204030204"/>
                <a:cs typeface="Calibri" panose="020F0502020204030204"/>
              </a:rPr>
              <a:t>like</a:t>
            </a:r>
            <a:r>
              <a:rPr sz="320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00" dirty="0">
                <a:latin typeface="Calibri" panose="020F0502020204030204"/>
                <a:cs typeface="Calibri" panose="020F0502020204030204"/>
              </a:rPr>
              <a:t>SOAP.</a:t>
            </a:r>
            <a:endParaRPr sz="3200">
              <a:latin typeface="Calibri" panose="020F0502020204030204"/>
              <a:cs typeface="Calibri" panose="020F0502020204030204"/>
            </a:endParaRPr>
          </a:p>
          <a:p>
            <a:pPr marL="356870" indent="-344805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3200" spc="-10" dirty="0">
                <a:latin typeface="Calibri" panose="020F0502020204030204"/>
                <a:cs typeface="Calibri" panose="020F0502020204030204"/>
              </a:rPr>
              <a:t>These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25" dirty="0">
                <a:latin typeface="Calibri" panose="020F0502020204030204"/>
                <a:cs typeface="Calibri" panose="020F0502020204030204"/>
              </a:rPr>
              <a:t>are</a:t>
            </a:r>
            <a:r>
              <a:rPr sz="3200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b="1" spc="-15" dirty="0">
                <a:latin typeface="Calibri" panose="020F0502020204030204"/>
                <a:cs typeface="Calibri" panose="020F0502020204030204"/>
              </a:rPr>
              <a:t>reusable</a:t>
            </a:r>
            <a:r>
              <a:rPr sz="3200" spc="-15" dirty="0">
                <a:latin typeface="Calibri" panose="020F0502020204030204"/>
                <a:cs typeface="Calibri" panose="020F0502020204030204"/>
              </a:rPr>
              <a:t>.</a:t>
            </a:r>
            <a:endParaRPr sz="3200">
              <a:latin typeface="Calibri" panose="020F0502020204030204"/>
              <a:cs typeface="Calibri" panose="020F0502020204030204"/>
            </a:endParaRPr>
          </a:p>
          <a:p>
            <a:pPr marL="356870" indent="-344805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3200" spc="-10" dirty="0">
                <a:latin typeface="Calibri" panose="020F0502020204030204"/>
                <a:cs typeface="Calibri" panose="020F0502020204030204"/>
              </a:rPr>
              <a:t>These </a:t>
            </a:r>
            <a:r>
              <a:rPr sz="3200" spc="-25" dirty="0">
                <a:latin typeface="Calibri" panose="020F0502020204030204"/>
                <a:cs typeface="Calibri" panose="020F0502020204030204"/>
              </a:rPr>
              <a:t>are</a:t>
            </a:r>
            <a:r>
              <a:rPr sz="3200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b="1" spc="-10" dirty="0">
                <a:latin typeface="Calibri" panose="020F0502020204030204"/>
                <a:cs typeface="Calibri" panose="020F0502020204030204"/>
              </a:rPr>
              <a:t>language</a:t>
            </a:r>
            <a:r>
              <a:rPr sz="3200" b="1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b="1" spc="-15" dirty="0">
                <a:latin typeface="Calibri" panose="020F0502020204030204"/>
                <a:cs typeface="Calibri" panose="020F0502020204030204"/>
              </a:rPr>
              <a:t>neutral</a:t>
            </a:r>
            <a:r>
              <a:rPr sz="3200" spc="-15" dirty="0">
                <a:latin typeface="Calibri" panose="020F0502020204030204"/>
                <a:cs typeface="Calibri" panose="020F0502020204030204"/>
              </a:rPr>
              <a:t>.</a:t>
            </a:r>
            <a:endParaRPr sz="32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77160" y="29921"/>
            <a:ext cx="4100829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10" dirty="0"/>
              <a:t>SOAP</a:t>
            </a:r>
            <a:r>
              <a:rPr spc="-75" dirty="0"/>
              <a:t> </a:t>
            </a:r>
            <a:r>
              <a:rPr spc="-50" dirty="0"/>
              <a:t>Web</a:t>
            </a:r>
            <a:r>
              <a:rPr spc="-40" dirty="0"/>
              <a:t> </a:t>
            </a:r>
            <a:r>
              <a:rPr spc="5" dirty="0"/>
              <a:t>Services</a:t>
            </a:r>
            <a:endParaRPr spc="5" dirty="0"/>
          </a:p>
        </p:txBody>
      </p:sp>
      <p:sp>
        <p:nvSpPr>
          <p:cNvPr id="3" name="object 3"/>
          <p:cNvSpPr txBox="1"/>
          <p:nvPr/>
        </p:nvSpPr>
        <p:spPr>
          <a:xfrm>
            <a:off x="154939" y="545033"/>
            <a:ext cx="8735695" cy="5215255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356870" marR="5080" indent="-344805">
              <a:lnSpc>
                <a:spcPct val="80000"/>
              </a:lnSpc>
              <a:spcBef>
                <a:spcPts val="760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2700" spc="-15" dirty="0">
                <a:latin typeface="Calibri" panose="020F0502020204030204"/>
                <a:cs typeface="Calibri" panose="020F0502020204030204"/>
              </a:rPr>
              <a:t>REST </a:t>
            </a:r>
            <a:r>
              <a:rPr sz="2700" spc="-5" dirty="0">
                <a:latin typeface="Calibri" panose="020F0502020204030204"/>
                <a:cs typeface="Calibri" panose="020F0502020204030204"/>
              </a:rPr>
              <a:t>defines</a:t>
            </a:r>
            <a:r>
              <a:rPr sz="27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spc="5" dirty="0">
                <a:latin typeface="Calibri" panose="020F0502020204030204"/>
                <a:cs typeface="Calibri" panose="020F0502020204030204"/>
              </a:rPr>
              <a:t>an</a:t>
            </a:r>
            <a:r>
              <a:rPr sz="27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spc="-10" dirty="0">
                <a:latin typeface="Calibri" panose="020F0502020204030204"/>
                <a:cs typeface="Calibri" panose="020F0502020204030204"/>
              </a:rPr>
              <a:t>architectural</a:t>
            </a:r>
            <a:r>
              <a:rPr sz="2700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spc="-5" dirty="0">
                <a:latin typeface="Calibri" panose="020F0502020204030204"/>
                <a:cs typeface="Calibri" panose="020F0502020204030204"/>
              </a:rPr>
              <a:t>approach</a:t>
            </a:r>
            <a:r>
              <a:rPr sz="2700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spc="-5" dirty="0">
                <a:latin typeface="Calibri" panose="020F0502020204030204"/>
                <a:cs typeface="Calibri" panose="020F0502020204030204"/>
              </a:rPr>
              <a:t>whereas</a:t>
            </a:r>
            <a:r>
              <a:rPr sz="2700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spc="-5" dirty="0">
                <a:latin typeface="Calibri" panose="020F0502020204030204"/>
                <a:cs typeface="Calibri" panose="020F0502020204030204"/>
              </a:rPr>
              <a:t>SOAP</a:t>
            </a:r>
            <a:r>
              <a:rPr sz="27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dirty="0">
                <a:latin typeface="Calibri" panose="020F0502020204030204"/>
                <a:cs typeface="Calibri" panose="020F0502020204030204"/>
              </a:rPr>
              <a:t>poses </a:t>
            </a:r>
            <a:r>
              <a:rPr sz="2700" spc="-595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spc="5" dirty="0">
                <a:latin typeface="Calibri" panose="020F0502020204030204"/>
                <a:cs typeface="Calibri" panose="020F0502020204030204"/>
              </a:rPr>
              <a:t>a </a:t>
            </a:r>
            <a:r>
              <a:rPr sz="2700" spc="-5" dirty="0">
                <a:latin typeface="Calibri" panose="020F0502020204030204"/>
                <a:cs typeface="Calibri" panose="020F0502020204030204"/>
              </a:rPr>
              <a:t>restriction </a:t>
            </a:r>
            <a:r>
              <a:rPr sz="2700" spc="5" dirty="0">
                <a:latin typeface="Calibri" panose="020F0502020204030204"/>
                <a:cs typeface="Calibri" panose="020F0502020204030204"/>
              </a:rPr>
              <a:t>on the </a:t>
            </a:r>
            <a:r>
              <a:rPr sz="2700" spc="-15" dirty="0">
                <a:latin typeface="Calibri" panose="020F0502020204030204"/>
                <a:cs typeface="Calibri" panose="020F0502020204030204"/>
              </a:rPr>
              <a:t>format </a:t>
            </a:r>
            <a:r>
              <a:rPr sz="2700" spc="5" dirty="0">
                <a:latin typeface="Calibri" panose="020F0502020204030204"/>
                <a:cs typeface="Calibri" panose="020F0502020204030204"/>
              </a:rPr>
              <a:t>of the XML. </a:t>
            </a:r>
            <a:r>
              <a:rPr sz="2700" spc="10" dirty="0">
                <a:latin typeface="Calibri" panose="020F0502020204030204"/>
                <a:cs typeface="Calibri" panose="020F0502020204030204"/>
              </a:rPr>
              <a:t>XML </a:t>
            </a:r>
            <a:r>
              <a:rPr sz="2700" spc="-20" dirty="0">
                <a:latin typeface="Calibri" panose="020F0502020204030204"/>
                <a:cs typeface="Calibri" panose="020F0502020204030204"/>
              </a:rPr>
              <a:t>transfer </a:t>
            </a:r>
            <a:r>
              <a:rPr sz="2700" spc="-15" dirty="0">
                <a:latin typeface="Calibri" panose="020F0502020204030204"/>
                <a:cs typeface="Calibri" panose="020F0502020204030204"/>
              </a:rPr>
              <a:t>data </a:t>
            </a:r>
            <a:r>
              <a:rPr sz="27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spc="-5" dirty="0">
                <a:latin typeface="Calibri" panose="020F0502020204030204"/>
                <a:cs typeface="Calibri" panose="020F0502020204030204"/>
              </a:rPr>
              <a:t>between </a:t>
            </a:r>
            <a:r>
              <a:rPr sz="2700" spc="5" dirty="0">
                <a:latin typeface="Calibri" panose="020F0502020204030204"/>
                <a:cs typeface="Calibri" panose="020F0502020204030204"/>
              </a:rPr>
              <a:t>the </a:t>
            </a:r>
            <a:r>
              <a:rPr sz="2700" dirty="0">
                <a:latin typeface="Calibri" panose="020F0502020204030204"/>
                <a:cs typeface="Calibri" panose="020F0502020204030204"/>
              </a:rPr>
              <a:t>service </a:t>
            </a:r>
            <a:r>
              <a:rPr sz="2700" spc="-10" dirty="0">
                <a:latin typeface="Calibri" panose="020F0502020204030204"/>
                <a:cs typeface="Calibri" panose="020F0502020204030204"/>
              </a:rPr>
              <a:t>provider </a:t>
            </a:r>
            <a:r>
              <a:rPr sz="2700" dirty="0">
                <a:latin typeface="Calibri" panose="020F0502020204030204"/>
                <a:cs typeface="Calibri" panose="020F0502020204030204"/>
              </a:rPr>
              <a:t>and service </a:t>
            </a:r>
            <a:r>
              <a:rPr sz="2700" spc="-35" dirty="0">
                <a:latin typeface="Calibri" panose="020F0502020204030204"/>
                <a:cs typeface="Calibri" panose="020F0502020204030204"/>
              </a:rPr>
              <a:t>consumer. </a:t>
            </a:r>
            <a:r>
              <a:rPr sz="27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spc="-1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Remember</a:t>
            </a:r>
            <a:r>
              <a:rPr sz="2700" spc="-2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700" spc="-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that</a:t>
            </a:r>
            <a:r>
              <a:rPr sz="2700" spc="-3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700" spc="-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SOAP</a:t>
            </a:r>
            <a:r>
              <a:rPr sz="2700" spc="-2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70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and</a:t>
            </a:r>
            <a:r>
              <a:rPr sz="2700" spc="-4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700" spc="-1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REST </a:t>
            </a:r>
            <a:r>
              <a:rPr sz="2700" spc="-1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are</a:t>
            </a:r>
            <a:r>
              <a:rPr sz="2700" spc="-4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70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not</a:t>
            </a:r>
            <a:r>
              <a:rPr sz="2700" spc="1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700" b="1" spc="-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comparable</a:t>
            </a:r>
            <a:r>
              <a:rPr sz="2700" spc="-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.</a:t>
            </a:r>
            <a:endParaRPr sz="2700">
              <a:latin typeface="Calibri" panose="020F0502020204030204"/>
              <a:cs typeface="Calibri" panose="020F0502020204030204"/>
            </a:endParaRPr>
          </a:p>
          <a:p>
            <a:pPr marL="356870" marR="174625" indent="-344805">
              <a:lnSpc>
                <a:spcPct val="80000"/>
              </a:lnSpc>
              <a:spcBef>
                <a:spcPts val="645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2700" b="1" spc="-15" dirty="0">
                <a:latin typeface="Calibri" panose="020F0502020204030204"/>
                <a:cs typeface="Calibri" panose="020F0502020204030204"/>
              </a:rPr>
              <a:t>SOAP: </a:t>
            </a:r>
            <a:r>
              <a:rPr sz="2700" spc="-5" dirty="0">
                <a:latin typeface="Calibri" panose="020F0502020204030204"/>
                <a:cs typeface="Calibri" panose="020F0502020204030204"/>
              </a:rPr>
              <a:t>SOAP </a:t>
            </a:r>
            <a:r>
              <a:rPr sz="2700" spc="-10" dirty="0">
                <a:latin typeface="Calibri" panose="020F0502020204030204"/>
                <a:cs typeface="Calibri" panose="020F0502020204030204"/>
              </a:rPr>
              <a:t>acronym </a:t>
            </a:r>
            <a:r>
              <a:rPr sz="2700" spc="-15" dirty="0">
                <a:latin typeface="Calibri" panose="020F0502020204030204"/>
                <a:cs typeface="Calibri" panose="020F0502020204030204"/>
              </a:rPr>
              <a:t>for </a:t>
            </a:r>
            <a:r>
              <a:rPr sz="2700" b="1" spc="5" dirty="0">
                <a:latin typeface="Calibri" panose="020F0502020204030204"/>
                <a:cs typeface="Calibri" panose="020F0502020204030204"/>
              </a:rPr>
              <a:t>Simple </a:t>
            </a:r>
            <a:r>
              <a:rPr sz="2700" b="1" dirty="0">
                <a:latin typeface="Calibri" panose="020F0502020204030204"/>
                <a:cs typeface="Calibri" panose="020F0502020204030204"/>
              </a:rPr>
              <a:t>Object </a:t>
            </a:r>
            <a:r>
              <a:rPr sz="2700" b="1" spc="-5" dirty="0">
                <a:latin typeface="Calibri" panose="020F0502020204030204"/>
                <a:cs typeface="Calibri" panose="020F0502020204030204"/>
              </a:rPr>
              <a:t>Access Protocol</a:t>
            </a:r>
            <a:r>
              <a:rPr sz="2700" spc="-5" dirty="0">
                <a:latin typeface="Calibri" panose="020F0502020204030204"/>
                <a:cs typeface="Calibri" panose="020F0502020204030204"/>
              </a:rPr>
              <a:t>. It </a:t>
            </a:r>
            <a:r>
              <a:rPr sz="2700" spc="-600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spc="-10" dirty="0">
                <a:latin typeface="Calibri" panose="020F0502020204030204"/>
                <a:cs typeface="Calibri" panose="020F0502020204030204"/>
              </a:rPr>
              <a:t>defines</a:t>
            </a:r>
            <a:r>
              <a:rPr sz="27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spc="5" dirty="0">
                <a:latin typeface="Calibri" panose="020F0502020204030204"/>
                <a:cs typeface="Calibri" panose="020F0502020204030204"/>
              </a:rPr>
              <a:t>the</a:t>
            </a:r>
            <a:r>
              <a:rPr sz="27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spc="-15" dirty="0">
                <a:latin typeface="Calibri" panose="020F0502020204030204"/>
                <a:cs typeface="Calibri" panose="020F0502020204030204"/>
              </a:rPr>
              <a:t>standard</a:t>
            </a:r>
            <a:r>
              <a:rPr sz="27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spc="10" dirty="0">
                <a:latin typeface="Calibri" panose="020F0502020204030204"/>
                <a:cs typeface="Calibri" panose="020F0502020204030204"/>
              </a:rPr>
              <a:t>XML</a:t>
            </a:r>
            <a:r>
              <a:rPr sz="27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spc="-10" dirty="0">
                <a:latin typeface="Calibri" panose="020F0502020204030204"/>
                <a:cs typeface="Calibri" panose="020F0502020204030204"/>
              </a:rPr>
              <a:t>format.</a:t>
            </a:r>
            <a:r>
              <a:rPr sz="27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spc="-5" dirty="0">
                <a:latin typeface="Calibri" panose="020F0502020204030204"/>
                <a:cs typeface="Calibri" panose="020F0502020204030204"/>
              </a:rPr>
              <a:t>It</a:t>
            </a:r>
            <a:r>
              <a:rPr sz="27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dirty="0">
                <a:latin typeface="Calibri" panose="020F0502020204030204"/>
                <a:cs typeface="Calibri" panose="020F0502020204030204"/>
              </a:rPr>
              <a:t>also</a:t>
            </a:r>
            <a:r>
              <a:rPr sz="27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spc="-10" dirty="0">
                <a:latin typeface="Calibri" panose="020F0502020204030204"/>
                <a:cs typeface="Calibri" panose="020F0502020204030204"/>
              </a:rPr>
              <a:t>defines</a:t>
            </a:r>
            <a:r>
              <a:rPr sz="27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spc="5" dirty="0">
                <a:latin typeface="Calibri" panose="020F0502020204030204"/>
                <a:cs typeface="Calibri" panose="020F0502020204030204"/>
              </a:rPr>
              <a:t>the</a:t>
            </a:r>
            <a:r>
              <a:rPr sz="27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spc="-20" dirty="0">
                <a:latin typeface="Calibri" panose="020F0502020204030204"/>
                <a:cs typeface="Calibri" panose="020F0502020204030204"/>
              </a:rPr>
              <a:t>way</a:t>
            </a:r>
            <a:r>
              <a:rPr sz="27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spc="5" dirty="0">
                <a:latin typeface="Calibri" panose="020F0502020204030204"/>
                <a:cs typeface="Calibri" panose="020F0502020204030204"/>
              </a:rPr>
              <a:t>of </a:t>
            </a:r>
            <a:r>
              <a:rPr sz="2700" spc="-595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dirty="0">
                <a:latin typeface="Calibri" panose="020F0502020204030204"/>
                <a:cs typeface="Calibri" panose="020F0502020204030204"/>
              </a:rPr>
              <a:t>building web services. </a:t>
            </a:r>
            <a:r>
              <a:rPr sz="2700" spc="-35" dirty="0">
                <a:latin typeface="Calibri" panose="020F0502020204030204"/>
                <a:cs typeface="Calibri" panose="020F0502020204030204"/>
              </a:rPr>
              <a:t>We </a:t>
            </a:r>
            <a:r>
              <a:rPr sz="2700" dirty="0">
                <a:latin typeface="Calibri" panose="020F0502020204030204"/>
                <a:cs typeface="Calibri" panose="020F0502020204030204"/>
              </a:rPr>
              <a:t>use </a:t>
            </a:r>
            <a:r>
              <a:rPr sz="2700" spc="-25" dirty="0">
                <a:latin typeface="Calibri" panose="020F0502020204030204"/>
                <a:cs typeface="Calibri" panose="020F0502020204030204"/>
              </a:rPr>
              <a:t>Web </a:t>
            </a:r>
            <a:r>
              <a:rPr sz="2700" dirty="0">
                <a:latin typeface="Calibri" panose="020F0502020204030204"/>
                <a:cs typeface="Calibri" panose="020F0502020204030204"/>
              </a:rPr>
              <a:t>Service Definition </a:t>
            </a:r>
            <a:r>
              <a:rPr sz="27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spc="-5" dirty="0">
                <a:latin typeface="Calibri" panose="020F0502020204030204"/>
                <a:cs typeface="Calibri" panose="020F0502020204030204"/>
              </a:rPr>
              <a:t>Language </a:t>
            </a:r>
            <a:r>
              <a:rPr sz="2700" dirty="0">
                <a:latin typeface="Calibri" panose="020F0502020204030204"/>
                <a:cs typeface="Calibri" panose="020F0502020204030204"/>
              </a:rPr>
              <a:t>(WSDL) </a:t>
            </a:r>
            <a:r>
              <a:rPr sz="2700" spc="-10" dirty="0">
                <a:latin typeface="Calibri" panose="020F0502020204030204"/>
                <a:cs typeface="Calibri" panose="020F0502020204030204"/>
              </a:rPr>
              <a:t>to </a:t>
            </a:r>
            <a:r>
              <a:rPr sz="2700" spc="-5" dirty="0">
                <a:latin typeface="Calibri" panose="020F0502020204030204"/>
                <a:cs typeface="Calibri" panose="020F0502020204030204"/>
              </a:rPr>
              <a:t>define </a:t>
            </a:r>
            <a:r>
              <a:rPr sz="2700" spc="5" dirty="0">
                <a:latin typeface="Calibri" panose="020F0502020204030204"/>
                <a:cs typeface="Calibri" panose="020F0502020204030204"/>
              </a:rPr>
              <a:t>the </a:t>
            </a:r>
            <a:r>
              <a:rPr sz="2700" spc="-15" dirty="0">
                <a:latin typeface="Calibri" panose="020F0502020204030204"/>
                <a:cs typeface="Calibri" panose="020F0502020204030204"/>
              </a:rPr>
              <a:t>format </a:t>
            </a:r>
            <a:r>
              <a:rPr sz="2700" spc="5" dirty="0">
                <a:latin typeface="Calibri" panose="020F0502020204030204"/>
                <a:cs typeface="Calibri" panose="020F0502020204030204"/>
              </a:rPr>
              <a:t>of </a:t>
            </a:r>
            <a:r>
              <a:rPr sz="2700" b="1" spc="-5" dirty="0">
                <a:latin typeface="Calibri" panose="020F0502020204030204"/>
                <a:cs typeface="Calibri" panose="020F0502020204030204"/>
              </a:rPr>
              <a:t>request </a:t>
            </a:r>
            <a:r>
              <a:rPr sz="2700" b="1" spc="5" dirty="0">
                <a:latin typeface="Calibri" panose="020F0502020204030204"/>
                <a:cs typeface="Calibri" panose="020F0502020204030204"/>
              </a:rPr>
              <a:t>XML </a:t>
            </a:r>
            <a:r>
              <a:rPr sz="2700" dirty="0">
                <a:latin typeface="Calibri" panose="020F0502020204030204"/>
                <a:cs typeface="Calibri" panose="020F0502020204030204"/>
              </a:rPr>
              <a:t>and </a:t>
            </a:r>
            <a:r>
              <a:rPr sz="2700" spc="-600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spc="5" dirty="0">
                <a:latin typeface="Calibri" panose="020F0502020204030204"/>
                <a:cs typeface="Calibri" panose="020F0502020204030204"/>
              </a:rPr>
              <a:t>the</a:t>
            </a:r>
            <a:r>
              <a:rPr sz="27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b="1" dirty="0">
                <a:latin typeface="Calibri" panose="020F0502020204030204"/>
                <a:cs typeface="Calibri" panose="020F0502020204030204"/>
              </a:rPr>
              <a:t>response</a:t>
            </a:r>
            <a:r>
              <a:rPr sz="2700" b="1" spc="-75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b="1" spc="5" dirty="0">
                <a:latin typeface="Calibri" panose="020F0502020204030204"/>
                <a:cs typeface="Calibri" panose="020F0502020204030204"/>
              </a:rPr>
              <a:t>XML</a:t>
            </a:r>
            <a:r>
              <a:rPr sz="2700" spc="5" dirty="0">
                <a:latin typeface="Calibri" panose="020F0502020204030204"/>
                <a:cs typeface="Calibri" panose="020F0502020204030204"/>
              </a:rPr>
              <a:t>.</a:t>
            </a:r>
            <a:endParaRPr sz="2700">
              <a:latin typeface="Calibri" panose="020F0502020204030204"/>
              <a:cs typeface="Calibri" panose="020F0502020204030204"/>
            </a:endParaRPr>
          </a:p>
          <a:p>
            <a:pPr marL="356870" indent="-344805">
              <a:lnSpc>
                <a:spcPts val="2915"/>
              </a:lnSpc>
              <a:spcBef>
                <a:spcPts val="5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2700" spc="-10" dirty="0">
                <a:latin typeface="Calibri" panose="020F0502020204030204"/>
                <a:cs typeface="Calibri" panose="020F0502020204030204"/>
              </a:rPr>
              <a:t>For</a:t>
            </a:r>
            <a:r>
              <a:rPr sz="27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spc="-15" dirty="0">
                <a:latin typeface="Calibri" panose="020F0502020204030204"/>
                <a:cs typeface="Calibri" panose="020F0502020204030204"/>
              </a:rPr>
              <a:t>example,</a:t>
            </a:r>
            <a:r>
              <a:rPr sz="27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spc="-5" dirty="0">
                <a:latin typeface="Calibri" panose="020F0502020204030204"/>
                <a:cs typeface="Calibri" panose="020F0502020204030204"/>
              </a:rPr>
              <a:t>we</a:t>
            </a:r>
            <a:r>
              <a:rPr sz="27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spc="-20" dirty="0">
                <a:latin typeface="Calibri" panose="020F0502020204030204"/>
                <a:cs typeface="Calibri" panose="020F0502020204030204"/>
              </a:rPr>
              <a:t>have </a:t>
            </a:r>
            <a:r>
              <a:rPr sz="2700" spc="-10" dirty="0">
                <a:latin typeface="Calibri" panose="020F0502020204030204"/>
                <a:cs typeface="Calibri" panose="020F0502020204030204"/>
              </a:rPr>
              <a:t>requested</a:t>
            </a:r>
            <a:r>
              <a:rPr sz="2700" spc="-70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spc="-10" dirty="0">
                <a:latin typeface="Calibri" panose="020F0502020204030204"/>
                <a:cs typeface="Calibri" panose="020F0502020204030204"/>
              </a:rPr>
              <a:t>to</a:t>
            </a:r>
            <a:r>
              <a:rPr sz="27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dirty="0">
                <a:latin typeface="Calibri" panose="020F0502020204030204"/>
                <a:cs typeface="Calibri" panose="020F0502020204030204"/>
              </a:rPr>
              <a:t>access</a:t>
            </a:r>
            <a:endParaRPr sz="2700">
              <a:latin typeface="Calibri" panose="020F0502020204030204"/>
              <a:cs typeface="Calibri" panose="020F0502020204030204"/>
            </a:endParaRPr>
          </a:p>
          <a:p>
            <a:pPr marL="356870" marR="499110">
              <a:lnSpc>
                <a:spcPct val="80000"/>
              </a:lnSpc>
              <a:spcBef>
                <a:spcPts val="325"/>
              </a:spcBef>
            </a:pPr>
            <a:r>
              <a:rPr sz="2700" spc="5" dirty="0">
                <a:latin typeface="Calibri" panose="020F0502020204030204"/>
                <a:cs typeface="Calibri" panose="020F0502020204030204"/>
              </a:rPr>
              <a:t>the</a:t>
            </a:r>
            <a:r>
              <a:rPr sz="27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b="1" spc="-55" dirty="0">
                <a:latin typeface="Calibri" panose="020F0502020204030204"/>
                <a:cs typeface="Calibri" panose="020F0502020204030204"/>
              </a:rPr>
              <a:t>Todo</a:t>
            </a:r>
            <a:r>
              <a:rPr sz="2700" b="1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spc="-5" dirty="0">
                <a:latin typeface="Calibri" panose="020F0502020204030204"/>
                <a:cs typeface="Calibri" panose="020F0502020204030204"/>
              </a:rPr>
              <a:t>application</a:t>
            </a:r>
            <a:r>
              <a:rPr sz="2700" spc="-70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spc="-15" dirty="0">
                <a:latin typeface="Calibri" panose="020F0502020204030204"/>
                <a:cs typeface="Calibri" panose="020F0502020204030204"/>
              </a:rPr>
              <a:t>from</a:t>
            </a:r>
            <a:r>
              <a:rPr sz="2700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spc="5" dirty="0">
                <a:latin typeface="Calibri" panose="020F0502020204030204"/>
                <a:cs typeface="Calibri" panose="020F0502020204030204"/>
              </a:rPr>
              <a:t>the</a:t>
            </a:r>
            <a:r>
              <a:rPr sz="27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b="1" dirty="0">
                <a:latin typeface="Calibri" panose="020F0502020204030204"/>
                <a:cs typeface="Calibri" panose="020F0502020204030204"/>
              </a:rPr>
              <a:t>Facebook</a:t>
            </a:r>
            <a:r>
              <a:rPr sz="2700" b="1" spc="-75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spc="-5" dirty="0">
                <a:latin typeface="Calibri" panose="020F0502020204030204"/>
                <a:cs typeface="Calibri" panose="020F0502020204030204"/>
              </a:rPr>
              <a:t>application.</a:t>
            </a:r>
            <a:r>
              <a:rPr sz="2700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dirty="0">
                <a:latin typeface="Calibri" panose="020F0502020204030204"/>
                <a:cs typeface="Calibri" panose="020F0502020204030204"/>
              </a:rPr>
              <a:t>The </a:t>
            </a:r>
            <a:r>
              <a:rPr sz="2700" spc="-595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spc="-5" dirty="0">
                <a:latin typeface="Calibri" panose="020F0502020204030204"/>
                <a:cs typeface="Calibri" panose="020F0502020204030204"/>
              </a:rPr>
              <a:t>Facebook application sends </a:t>
            </a:r>
            <a:r>
              <a:rPr sz="2700" spc="5" dirty="0">
                <a:latin typeface="Calibri" panose="020F0502020204030204"/>
                <a:cs typeface="Calibri" panose="020F0502020204030204"/>
              </a:rPr>
              <a:t>an </a:t>
            </a:r>
            <a:r>
              <a:rPr sz="2700" spc="10" dirty="0">
                <a:latin typeface="Calibri" panose="020F0502020204030204"/>
                <a:cs typeface="Calibri" panose="020F0502020204030204"/>
              </a:rPr>
              <a:t>XML </a:t>
            </a:r>
            <a:r>
              <a:rPr sz="2700" spc="-10" dirty="0">
                <a:latin typeface="Calibri" panose="020F0502020204030204"/>
                <a:cs typeface="Calibri" panose="020F0502020204030204"/>
              </a:rPr>
              <a:t>request to </a:t>
            </a:r>
            <a:r>
              <a:rPr sz="2700" spc="5" dirty="0">
                <a:latin typeface="Calibri" panose="020F0502020204030204"/>
                <a:cs typeface="Calibri" panose="020F0502020204030204"/>
              </a:rPr>
              <a:t>the </a:t>
            </a:r>
            <a:r>
              <a:rPr sz="2700" spc="-60" dirty="0">
                <a:latin typeface="Calibri" panose="020F0502020204030204"/>
                <a:cs typeface="Calibri" panose="020F0502020204030204"/>
              </a:rPr>
              <a:t>Todo </a:t>
            </a:r>
            <a:r>
              <a:rPr sz="2700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spc="-5" dirty="0">
                <a:latin typeface="Calibri" panose="020F0502020204030204"/>
                <a:cs typeface="Calibri" panose="020F0502020204030204"/>
              </a:rPr>
              <a:t>application. </a:t>
            </a:r>
            <a:r>
              <a:rPr sz="2700" spc="-60" dirty="0">
                <a:latin typeface="Calibri" panose="020F0502020204030204"/>
                <a:cs typeface="Calibri" panose="020F0502020204030204"/>
              </a:rPr>
              <a:t>Todo </a:t>
            </a:r>
            <a:r>
              <a:rPr sz="2700" dirty="0">
                <a:latin typeface="Calibri" panose="020F0502020204030204"/>
                <a:cs typeface="Calibri" panose="020F0502020204030204"/>
              </a:rPr>
              <a:t>application </a:t>
            </a:r>
            <a:r>
              <a:rPr sz="2700" spc="-5" dirty="0">
                <a:latin typeface="Calibri" panose="020F0502020204030204"/>
                <a:cs typeface="Calibri" panose="020F0502020204030204"/>
              </a:rPr>
              <a:t>processes </a:t>
            </a:r>
            <a:r>
              <a:rPr sz="2700" spc="5" dirty="0">
                <a:latin typeface="Calibri" panose="020F0502020204030204"/>
                <a:cs typeface="Calibri" panose="020F0502020204030204"/>
              </a:rPr>
              <a:t>the </a:t>
            </a:r>
            <a:r>
              <a:rPr sz="2700" spc="-10" dirty="0">
                <a:latin typeface="Calibri" panose="020F0502020204030204"/>
                <a:cs typeface="Calibri" panose="020F0502020204030204"/>
              </a:rPr>
              <a:t>request </a:t>
            </a:r>
            <a:r>
              <a:rPr sz="2700" spc="5" dirty="0">
                <a:latin typeface="Calibri" panose="020F0502020204030204"/>
                <a:cs typeface="Calibri" panose="020F0502020204030204"/>
              </a:rPr>
              <a:t>and </a:t>
            </a:r>
            <a:r>
              <a:rPr sz="27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spc="-15" dirty="0">
                <a:latin typeface="Calibri" panose="020F0502020204030204"/>
                <a:cs typeface="Calibri" panose="020F0502020204030204"/>
              </a:rPr>
              <a:t>generates </a:t>
            </a:r>
            <a:r>
              <a:rPr sz="2700" spc="5" dirty="0">
                <a:latin typeface="Calibri" panose="020F0502020204030204"/>
                <a:cs typeface="Calibri" panose="020F0502020204030204"/>
              </a:rPr>
              <a:t>the </a:t>
            </a:r>
            <a:r>
              <a:rPr sz="2700" spc="10" dirty="0">
                <a:latin typeface="Calibri" panose="020F0502020204030204"/>
                <a:cs typeface="Calibri" panose="020F0502020204030204"/>
              </a:rPr>
              <a:t>XML </a:t>
            </a:r>
            <a:r>
              <a:rPr sz="2700" spc="-5" dirty="0">
                <a:latin typeface="Calibri" panose="020F0502020204030204"/>
                <a:cs typeface="Calibri" panose="020F0502020204030204"/>
              </a:rPr>
              <a:t>response </a:t>
            </a:r>
            <a:r>
              <a:rPr sz="2700" dirty="0">
                <a:latin typeface="Calibri" panose="020F0502020204030204"/>
                <a:cs typeface="Calibri" panose="020F0502020204030204"/>
              </a:rPr>
              <a:t>and </a:t>
            </a:r>
            <a:r>
              <a:rPr sz="2700" spc="-5" dirty="0">
                <a:latin typeface="Calibri" panose="020F0502020204030204"/>
                <a:cs typeface="Calibri" panose="020F0502020204030204"/>
              </a:rPr>
              <a:t>sends </a:t>
            </a:r>
            <a:r>
              <a:rPr sz="2700" dirty="0">
                <a:latin typeface="Calibri" panose="020F0502020204030204"/>
                <a:cs typeface="Calibri" panose="020F0502020204030204"/>
              </a:rPr>
              <a:t>back </a:t>
            </a:r>
            <a:r>
              <a:rPr sz="2700" spc="-10" dirty="0">
                <a:latin typeface="Calibri" panose="020F0502020204030204"/>
                <a:cs typeface="Calibri" panose="020F0502020204030204"/>
              </a:rPr>
              <a:t>to </a:t>
            </a:r>
            <a:r>
              <a:rPr sz="2700" spc="5" dirty="0">
                <a:latin typeface="Calibri" panose="020F0502020204030204"/>
                <a:cs typeface="Calibri" panose="020F0502020204030204"/>
              </a:rPr>
              <a:t>the </a:t>
            </a:r>
            <a:r>
              <a:rPr sz="27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spc="-5" dirty="0">
                <a:latin typeface="Calibri" panose="020F0502020204030204"/>
                <a:cs typeface="Calibri" panose="020F0502020204030204"/>
              </a:rPr>
              <a:t>Facebook</a:t>
            </a:r>
            <a:r>
              <a:rPr sz="2700" spc="-90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spc="-5" dirty="0">
                <a:latin typeface="Calibri" panose="020F0502020204030204"/>
                <a:cs typeface="Calibri" panose="020F0502020204030204"/>
              </a:rPr>
              <a:t>application.</a:t>
            </a:r>
            <a:endParaRPr sz="2700">
              <a:latin typeface="Calibri" panose="020F0502020204030204"/>
              <a:cs typeface="Calibri" panose="020F0502020204030204"/>
            </a:endParaRPr>
          </a:p>
        </p:txBody>
      </p:sp>
      <p:pic>
        <p:nvPicPr>
          <p:cNvPr id="5" name="object 5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1676400" y="5791198"/>
            <a:ext cx="5713498" cy="9906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819911" y="609600"/>
            <a:ext cx="7562088" cy="475792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2406" y="121107"/>
            <a:ext cx="7621270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15" dirty="0"/>
              <a:t>AJAX</a:t>
            </a:r>
            <a:r>
              <a:rPr spc="-5" dirty="0"/>
              <a:t> </a:t>
            </a:r>
            <a:r>
              <a:rPr dirty="0"/>
              <a:t>is</a:t>
            </a:r>
            <a:r>
              <a:rPr spc="-15" dirty="0"/>
              <a:t> </a:t>
            </a:r>
            <a:r>
              <a:rPr spc="5" dirty="0"/>
              <a:t>Based</a:t>
            </a:r>
            <a:r>
              <a:rPr spc="-15" dirty="0"/>
              <a:t> </a:t>
            </a:r>
            <a:r>
              <a:rPr spc="5" dirty="0"/>
              <a:t>on</a:t>
            </a:r>
            <a:r>
              <a:rPr spc="-30" dirty="0"/>
              <a:t> </a:t>
            </a:r>
            <a:r>
              <a:rPr spc="-15" dirty="0"/>
              <a:t>Internet</a:t>
            </a:r>
            <a:r>
              <a:rPr spc="-45" dirty="0"/>
              <a:t> </a:t>
            </a:r>
            <a:r>
              <a:rPr spc="-15" dirty="0"/>
              <a:t>Standards</a:t>
            </a:r>
            <a:endParaRPr spc="-15" dirty="0"/>
          </a:p>
        </p:txBody>
      </p:sp>
      <p:sp>
        <p:nvSpPr>
          <p:cNvPr id="3" name="object 3"/>
          <p:cNvSpPr txBox="1"/>
          <p:nvPr/>
        </p:nvSpPr>
        <p:spPr>
          <a:xfrm>
            <a:off x="231140" y="999566"/>
            <a:ext cx="8475980" cy="429641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527685" marR="1109980" indent="-515620">
              <a:lnSpc>
                <a:spcPct val="100000"/>
              </a:lnSpc>
              <a:spcBef>
                <a:spcPts val="110"/>
              </a:spcBef>
              <a:buFont typeface="Arial MT"/>
              <a:buChar char="•"/>
              <a:tabLst>
                <a:tab pos="527685" algn="l"/>
                <a:tab pos="528320" algn="l"/>
              </a:tabLst>
            </a:pPr>
            <a:r>
              <a:rPr sz="2800" spc="-5" dirty="0">
                <a:latin typeface="Calibri" panose="020F0502020204030204"/>
                <a:cs typeface="Calibri" panose="020F0502020204030204"/>
              </a:rPr>
              <a:t>AJAX</a:t>
            </a:r>
            <a:r>
              <a:rPr sz="2800" dirty="0">
                <a:latin typeface="Calibri" panose="020F0502020204030204"/>
                <a:cs typeface="Calibri" panose="020F0502020204030204"/>
              </a:rPr>
              <a:t> is</a:t>
            </a:r>
            <a:r>
              <a:rPr sz="28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based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on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 internet standards,</a:t>
            </a:r>
            <a:r>
              <a:rPr sz="28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and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uses</a:t>
            </a:r>
            <a:r>
              <a:rPr sz="2800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5" dirty="0">
                <a:latin typeface="Calibri" panose="020F0502020204030204"/>
                <a:cs typeface="Calibri" panose="020F0502020204030204"/>
              </a:rPr>
              <a:t>a </a:t>
            </a:r>
            <a:r>
              <a:rPr sz="2800" spc="-62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combination</a:t>
            </a:r>
            <a:r>
              <a:rPr sz="28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of:</a:t>
            </a:r>
            <a:endParaRPr sz="2800">
              <a:latin typeface="Calibri" panose="020F0502020204030204"/>
              <a:cs typeface="Calibri" panose="020F0502020204030204"/>
            </a:endParaRPr>
          </a:p>
          <a:p>
            <a:pPr marL="984885" marR="1398270" lvl="1" indent="-515620">
              <a:lnSpc>
                <a:spcPct val="100000"/>
              </a:lnSpc>
              <a:buFont typeface="Wingdings" panose="05000000000000000000"/>
              <a:buChar char=""/>
              <a:tabLst>
                <a:tab pos="984885" algn="l"/>
                <a:tab pos="984885" algn="l"/>
              </a:tabLst>
            </a:pPr>
            <a:r>
              <a:rPr sz="2800" spc="-1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XMLHttpRequest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object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(to </a:t>
            </a:r>
            <a:r>
              <a:rPr sz="2800" spc="-20" dirty="0">
                <a:latin typeface="Calibri" panose="020F0502020204030204"/>
                <a:cs typeface="Calibri" panose="020F0502020204030204"/>
              </a:rPr>
              <a:t>exchange 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data </a:t>
            </a:r>
            <a:r>
              <a:rPr sz="2800" spc="-62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asynchronously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5" dirty="0">
                <a:latin typeface="Calibri" panose="020F0502020204030204"/>
                <a:cs typeface="Calibri" panose="020F0502020204030204"/>
              </a:rPr>
              <a:t>with</a:t>
            </a:r>
            <a:r>
              <a:rPr sz="28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5" dirty="0">
                <a:latin typeface="Calibri" panose="020F0502020204030204"/>
                <a:cs typeface="Calibri" panose="020F0502020204030204"/>
              </a:rPr>
              <a:t>a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server)</a:t>
            </a:r>
            <a:endParaRPr sz="2800">
              <a:latin typeface="Calibri" panose="020F0502020204030204"/>
              <a:cs typeface="Calibri" panose="020F0502020204030204"/>
            </a:endParaRPr>
          </a:p>
          <a:p>
            <a:pPr marL="984885" marR="1048385" lvl="1" indent="-515620">
              <a:lnSpc>
                <a:spcPct val="100000"/>
              </a:lnSpc>
              <a:spcBef>
                <a:spcPts val="5"/>
              </a:spcBef>
              <a:buFont typeface="Wingdings" panose="05000000000000000000"/>
              <a:buChar char=""/>
              <a:tabLst>
                <a:tab pos="984885" algn="l"/>
                <a:tab pos="984885" algn="l"/>
              </a:tabLst>
            </a:pPr>
            <a:r>
              <a:rPr sz="2800" spc="-1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JavaScript/DOM 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(to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display/interact </a:t>
            </a:r>
            <a:r>
              <a:rPr sz="2800" dirty="0">
                <a:latin typeface="Calibri" panose="020F0502020204030204"/>
                <a:cs typeface="Calibri" panose="020F0502020204030204"/>
              </a:rPr>
              <a:t>with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the </a:t>
            </a:r>
            <a:r>
              <a:rPr sz="2800" spc="-62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information)</a:t>
            </a:r>
            <a:endParaRPr sz="2800">
              <a:latin typeface="Calibri" panose="020F0502020204030204"/>
              <a:cs typeface="Calibri" panose="020F0502020204030204"/>
            </a:endParaRPr>
          </a:p>
          <a:p>
            <a:pPr marL="984885" lvl="1" indent="-515620">
              <a:lnSpc>
                <a:spcPct val="100000"/>
              </a:lnSpc>
              <a:spcBef>
                <a:spcPts val="5"/>
              </a:spcBef>
              <a:buFont typeface="Wingdings" panose="05000000000000000000"/>
              <a:buChar char=""/>
              <a:tabLst>
                <a:tab pos="984885" algn="l"/>
                <a:tab pos="984885" algn="l"/>
              </a:tabLst>
            </a:pPr>
            <a:r>
              <a:rPr sz="280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CSS</a:t>
            </a:r>
            <a:r>
              <a:rPr sz="2800" spc="-2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(to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style</a:t>
            </a:r>
            <a:r>
              <a:rPr sz="2800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the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 data)</a:t>
            </a:r>
            <a:endParaRPr sz="2800">
              <a:latin typeface="Calibri" panose="020F0502020204030204"/>
              <a:cs typeface="Calibri" panose="020F0502020204030204"/>
            </a:endParaRPr>
          </a:p>
          <a:p>
            <a:pPr marL="984885" lvl="1" indent="-515620">
              <a:lnSpc>
                <a:spcPct val="100000"/>
              </a:lnSpc>
              <a:buFont typeface="Wingdings" panose="05000000000000000000"/>
              <a:buChar char=""/>
              <a:tabLst>
                <a:tab pos="984885" algn="l"/>
                <a:tab pos="984885" algn="l"/>
              </a:tabLst>
            </a:pPr>
            <a:r>
              <a:rPr sz="2800" spc="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XML</a:t>
            </a:r>
            <a:r>
              <a:rPr sz="2800" spc="-2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(often</a:t>
            </a:r>
            <a:r>
              <a:rPr sz="28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used </a:t>
            </a:r>
            <a:r>
              <a:rPr sz="2800" dirty="0">
                <a:latin typeface="Calibri" panose="020F0502020204030204"/>
                <a:cs typeface="Calibri" panose="020F0502020204030204"/>
              </a:rPr>
              <a:t>as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the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format</a:t>
            </a:r>
            <a:r>
              <a:rPr sz="28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for</a:t>
            </a:r>
            <a:r>
              <a:rPr sz="2800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transferring</a:t>
            </a:r>
            <a:r>
              <a:rPr sz="2800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data)</a:t>
            </a:r>
            <a:endParaRPr sz="2800">
              <a:latin typeface="Calibri" panose="020F0502020204030204"/>
              <a:cs typeface="Calibri" panose="020F0502020204030204"/>
            </a:endParaRPr>
          </a:p>
          <a:p>
            <a:pPr marL="527685" marR="1424305" indent="-515620">
              <a:lnSpc>
                <a:spcPct val="100000"/>
              </a:lnSpc>
              <a:buFont typeface="Arial MT"/>
              <a:buChar char="•"/>
              <a:tabLst>
                <a:tab pos="527685" algn="l"/>
                <a:tab pos="528320" algn="l"/>
              </a:tabLst>
            </a:pPr>
            <a:r>
              <a:rPr sz="2800" spc="-5" dirty="0">
                <a:latin typeface="Calibri" panose="020F0502020204030204"/>
                <a:cs typeface="Calibri" panose="020F0502020204030204"/>
              </a:rPr>
              <a:t>AJAX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applications</a:t>
            </a:r>
            <a:r>
              <a:rPr sz="28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are</a:t>
            </a:r>
            <a:r>
              <a:rPr sz="28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browser-</a:t>
            </a:r>
            <a:r>
              <a:rPr sz="2800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and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platform- </a:t>
            </a:r>
            <a:r>
              <a:rPr sz="2800" spc="-62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independent!</a:t>
            </a:r>
            <a:endParaRPr sz="28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30" dirty="0"/>
              <a:t>Java</a:t>
            </a:r>
            <a:r>
              <a:rPr spc="-60" dirty="0"/>
              <a:t> </a:t>
            </a:r>
            <a:r>
              <a:rPr spc="-50" dirty="0"/>
              <a:t>Web</a:t>
            </a:r>
            <a:r>
              <a:rPr spc="-45" dirty="0"/>
              <a:t> </a:t>
            </a:r>
            <a:r>
              <a:rPr spc="5" dirty="0"/>
              <a:t>Services</a:t>
            </a:r>
            <a:endParaRPr spc="5" dirty="0"/>
          </a:p>
        </p:txBody>
      </p:sp>
      <p:sp>
        <p:nvSpPr>
          <p:cNvPr id="3" name="object 3"/>
          <p:cNvSpPr txBox="1"/>
          <p:nvPr/>
        </p:nvSpPr>
        <p:spPr>
          <a:xfrm>
            <a:off x="154939" y="999566"/>
            <a:ext cx="8582025" cy="35375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6870" marR="5080" indent="-344805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3200" dirty="0">
                <a:latin typeface="Calibri" panose="020F0502020204030204"/>
                <a:cs typeface="Calibri" panose="020F0502020204030204"/>
              </a:rPr>
              <a:t>In</a:t>
            </a:r>
            <a:r>
              <a:rPr sz="32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25" dirty="0">
                <a:latin typeface="Calibri" panose="020F0502020204030204"/>
                <a:cs typeface="Calibri" panose="020F0502020204030204"/>
              </a:rPr>
              <a:t>Java,</a:t>
            </a:r>
            <a:r>
              <a:rPr sz="3200" spc="4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a </a:t>
            </a:r>
            <a:r>
              <a:rPr sz="3200" spc="-15" dirty="0">
                <a:latin typeface="Calibri" panose="020F0502020204030204"/>
                <a:cs typeface="Calibri" panose="020F0502020204030204"/>
              </a:rPr>
              <a:t>web</a:t>
            </a:r>
            <a:r>
              <a:rPr sz="32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service</a:t>
            </a:r>
            <a:r>
              <a:rPr sz="3200" spc="2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is </a:t>
            </a:r>
            <a:r>
              <a:rPr sz="3200" spc="-10" dirty="0">
                <a:latin typeface="Calibri" panose="020F0502020204030204"/>
                <a:cs typeface="Calibri" panose="020F0502020204030204"/>
              </a:rPr>
              <a:t>implemented</a:t>
            </a:r>
            <a:r>
              <a:rPr sz="32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as</a:t>
            </a:r>
            <a:r>
              <a:rPr sz="3200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a</a:t>
            </a:r>
            <a:r>
              <a:rPr sz="3200" spc="4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class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. </a:t>
            </a:r>
            <a:r>
              <a:rPr sz="320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0" dirty="0">
                <a:latin typeface="Calibri" panose="020F0502020204030204"/>
                <a:cs typeface="Calibri" panose="020F0502020204030204"/>
              </a:rPr>
              <a:t>The</a:t>
            </a:r>
            <a:r>
              <a:rPr sz="32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class </a:t>
            </a:r>
            <a:r>
              <a:rPr sz="3200" spc="-10" dirty="0">
                <a:latin typeface="Calibri" panose="020F0502020204030204"/>
                <a:cs typeface="Calibri" panose="020F0502020204030204"/>
              </a:rPr>
              <a:t>that</a:t>
            </a:r>
            <a:r>
              <a:rPr sz="32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20" dirty="0">
                <a:latin typeface="Calibri" panose="020F0502020204030204"/>
                <a:cs typeface="Calibri" panose="020F0502020204030204"/>
              </a:rPr>
              <a:t>represents</a:t>
            </a:r>
            <a:r>
              <a:rPr sz="3200" spc="3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the</a:t>
            </a:r>
            <a:r>
              <a:rPr sz="32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5" dirty="0">
                <a:latin typeface="Calibri" panose="020F0502020204030204"/>
                <a:cs typeface="Calibri" panose="020F0502020204030204"/>
              </a:rPr>
              <a:t>web</a:t>
            </a:r>
            <a:r>
              <a:rPr sz="32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service</a:t>
            </a:r>
            <a:r>
              <a:rPr sz="32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5" dirty="0">
                <a:latin typeface="Calibri" panose="020F0502020204030204"/>
                <a:cs typeface="Calibri" panose="020F0502020204030204"/>
              </a:rPr>
              <a:t>resides </a:t>
            </a:r>
            <a:r>
              <a:rPr sz="3200" spc="-10" dirty="0">
                <a:latin typeface="Calibri" panose="020F0502020204030204"/>
                <a:cs typeface="Calibri" panose="020F0502020204030204"/>
              </a:rPr>
              <a:t> on</a:t>
            </a:r>
            <a:r>
              <a:rPr sz="32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a</a:t>
            </a:r>
            <a:r>
              <a:rPr sz="320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5" dirty="0">
                <a:latin typeface="Calibri" panose="020F0502020204030204"/>
                <a:cs typeface="Calibri" panose="020F0502020204030204"/>
              </a:rPr>
              <a:t>server—it’s</a:t>
            </a:r>
            <a:r>
              <a:rPr sz="3200" spc="4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0" dirty="0">
                <a:latin typeface="Calibri" panose="020F0502020204030204"/>
                <a:cs typeface="Calibri" panose="020F0502020204030204"/>
              </a:rPr>
              <a:t>not</a:t>
            </a:r>
            <a:r>
              <a:rPr sz="3200" spc="3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0" dirty="0">
                <a:latin typeface="Calibri" panose="020F0502020204030204"/>
                <a:cs typeface="Calibri" panose="020F0502020204030204"/>
              </a:rPr>
              <a:t>part</a:t>
            </a:r>
            <a:r>
              <a:rPr sz="32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0" dirty="0">
                <a:latin typeface="Calibri" panose="020F0502020204030204"/>
                <a:cs typeface="Calibri" panose="020F0502020204030204"/>
              </a:rPr>
              <a:t>of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 the</a:t>
            </a:r>
            <a:r>
              <a:rPr sz="32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0" dirty="0">
                <a:latin typeface="Calibri" panose="020F0502020204030204"/>
                <a:cs typeface="Calibri" panose="020F0502020204030204"/>
              </a:rPr>
              <a:t>client</a:t>
            </a:r>
            <a:r>
              <a:rPr sz="32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0" dirty="0">
                <a:latin typeface="Calibri" panose="020F0502020204030204"/>
                <a:cs typeface="Calibri" panose="020F0502020204030204"/>
              </a:rPr>
              <a:t>application.</a:t>
            </a:r>
            <a:endParaRPr sz="3200">
              <a:latin typeface="Calibri" panose="020F0502020204030204"/>
              <a:cs typeface="Calibri" panose="020F0502020204030204"/>
            </a:endParaRPr>
          </a:p>
          <a:p>
            <a:pPr marL="356870" marR="390525" indent="-344805">
              <a:lnSpc>
                <a:spcPct val="100000"/>
              </a:lnSpc>
              <a:spcBef>
                <a:spcPts val="775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3200" spc="-10" dirty="0">
                <a:latin typeface="Calibri" panose="020F0502020204030204"/>
                <a:cs typeface="Calibri" panose="020F0502020204030204"/>
              </a:rPr>
              <a:t>Making</a:t>
            </a:r>
            <a:r>
              <a:rPr sz="3200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a </a:t>
            </a:r>
            <a:r>
              <a:rPr sz="3200" spc="-15" dirty="0">
                <a:latin typeface="Calibri" panose="020F0502020204030204"/>
                <a:cs typeface="Calibri" panose="020F0502020204030204"/>
              </a:rPr>
              <a:t>web</a:t>
            </a:r>
            <a:r>
              <a:rPr sz="32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service</a:t>
            </a:r>
            <a:r>
              <a:rPr sz="3200" spc="3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available</a:t>
            </a:r>
            <a:r>
              <a:rPr sz="3200" spc="3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3200" spc="-10" dirty="0">
                <a:latin typeface="Calibri" panose="020F0502020204030204"/>
                <a:cs typeface="Calibri" panose="020F0502020204030204"/>
              </a:rPr>
              <a:t>to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5" dirty="0">
                <a:latin typeface="Calibri" panose="020F0502020204030204"/>
                <a:cs typeface="Calibri" panose="020F0502020204030204"/>
              </a:rPr>
              <a:t>receive</a:t>
            </a:r>
            <a:r>
              <a:rPr sz="32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client </a:t>
            </a:r>
            <a:r>
              <a:rPr sz="3200" spc="-70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20" dirty="0">
                <a:latin typeface="Calibri" panose="020F0502020204030204"/>
                <a:cs typeface="Calibri" panose="020F0502020204030204"/>
              </a:rPr>
              <a:t>requests</a:t>
            </a:r>
            <a:r>
              <a:rPr sz="3200" spc="3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is</a:t>
            </a:r>
            <a:r>
              <a:rPr sz="32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5" dirty="0">
                <a:latin typeface="Calibri" panose="020F0502020204030204"/>
                <a:cs typeface="Calibri" panose="020F0502020204030204"/>
              </a:rPr>
              <a:t>known</a:t>
            </a:r>
            <a:r>
              <a:rPr sz="3200" spc="7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as</a:t>
            </a:r>
            <a:r>
              <a:rPr sz="320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publishing</a:t>
            </a:r>
            <a:r>
              <a:rPr sz="3200" spc="4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a</a:t>
            </a:r>
            <a:r>
              <a:rPr sz="320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5" dirty="0">
                <a:latin typeface="Calibri" panose="020F0502020204030204"/>
                <a:cs typeface="Calibri" panose="020F0502020204030204"/>
              </a:rPr>
              <a:t>web</a:t>
            </a:r>
            <a:r>
              <a:rPr sz="3200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0" dirty="0">
                <a:latin typeface="Calibri" panose="020F0502020204030204"/>
                <a:cs typeface="Calibri" panose="020F0502020204030204"/>
              </a:rPr>
              <a:t>service; 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 using</a:t>
            </a:r>
            <a:r>
              <a:rPr sz="32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a</a:t>
            </a:r>
            <a:r>
              <a:rPr sz="32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5" dirty="0">
                <a:latin typeface="Calibri" panose="020F0502020204030204"/>
                <a:cs typeface="Calibri" panose="020F0502020204030204"/>
              </a:rPr>
              <a:t>web</a:t>
            </a:r>
            <a:r>
              <a:rPr sz="32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service</a:t>
            </a:r>
            <a:r>
              <a:rPr sz="320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20" dirty="0">
                <a:latin typeface="Calibri" panose="020F0502020204030204"/>
                <a:cs typeface="Calibri" panose="020F0502020204030204"/>
              </a:rPr>
              <a:t>from</a:t>
            </a:r>
            <a:r>
              <a:rPr sz="320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a</a:t>
            </a:r>
            <a:r>
              <a:rPr sz="32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0" dirty="0">
                <a:latin typeface="Calibri" panose="020F0502020204030204"/>
                <a:cs typeface="Calibri" panose="020F0502020204030204"/>
              </a:rPr>
              <a:t>client</a:t>
            </a:r>
            <a:r>
              <a:rPr sz="320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application </a:t>
            </a:r>
            <a:r>
              <a:rPr sz="3200" dirty="0">
                <a:latin typeface="Calibri" panose="020F0502020204030204"/>
                <a:cs typeface="Calibri" panose="020F0502020204030204"/>
              </a:rPr>
              <a:t>is </a:t>
            </a:r>
            <a:r>
              <a:rPr sz="32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5" dirty="0">
                <a:latin typeface="Calibri" panose="020F0502020204030204"/>
                <a:cs typeface="Calibri" panose="020F0502020204030204"/>
              </a:rPr>
              <a:t>known</a:t>
            </a:r>
            <a:r>
              <a:rPr sz="3200" spc="3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as</a:t>
            </a:r>
            <a:r>
              <a:rPr sz="3200" spc="3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consuming</a:t>
            </a:r>
            <a:r>
              <a:rPr sz="3200" spc="4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a </a:t>
            </a:r>
            <a:r>
              <a:rPr sz="3200" spc="-15" dirty="0">
                <a:latin typeface="Calibri" panose="020F0502020204030204"/>
                <a:cs typeface="Calibri" panose="020F0502020204030204"/>
              </a:rPr>
              <a:t>web</a:t>
            </a:r>
            <a:r>
              <a:rPr sz="32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0" dirty="0">
                <a:latin typeface="Calibri" panose="020F0502020204030204"/>
                <a:cs typeface="Calibri" panose="020F0502020204030204"/>
              </a:rPr>
              <a:t>service.</a:t>
            </a:r>
            <a:endParaRPr sz="32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30" dirty="0"/>
              <a:t>Java</a:t>
            </a:r>
            <a:r>
              <a:rPr spc="-60" dirty="0"/>
              <a:t> </a:t>
            </a:r>
            <a:r>
              <a:rPr spc="-50" dirty="0"/>
              <a:t>Web</a:t>
            </a:r>
            <a:r>
              <a:rPr spc="-45" dirty="0"/>
              <a:t> </a:t>
            </a:r>
            <a:r>
              <a:rPr spc="5" dirty="0"/>
              <a:t>Services</a:t>
            </a:r>
            <a:endParaRPr spc="5" dirty="0"/>
          </a:p>
        </p:txBody>
      </p:sp>
      <p:sp>
        <p:nvSpPr>
          <p:cNvPr id="3" name="object 3"/>
          <p:cNvSpPr txBox="1"/>
          <p:nvPr/>
        </p:nvSpPr>
        <p:spPr>
          <a:xfrm>
            <a:off x="154939" y="563321"/>
            <a:ext cx="8604885" cy="3515995"/>
          </a:xfrm>
          <a:prstGeom prst="rect">
            <a:avLst/>
          </a:prstGeom>
        </p:spPr>
        <p:txBody>
          <a:bodyPr vert="horz" wrap="square" lIns="0" tIns="80645" rIns="0" bIns="0" rtlCol="0">
            <a:spAutoFit/>
          </a:bodyPr>
          <a:lstStyle/>
          <a:p>
            <a:pPr marL="356870" marR="201930" indent="-344805">
              <a:lnSpc>
                <a:spcPct val="80000"/>
              </a:lnSpc>
              <a:spcBef>
                <a:spcPts val="635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2200" dirty="0">
                <a:latin typeface="Calibri" panose="020F0502020204030204"/>
                <a:cs typeface="Calibri" panose="020F0502020204030204"/>
              </a:rPr>
              <a:t>An </a:t>
            </a:r>
            <a:r>
              <a:rPr sz="2200" spc="-5" dirty="0">
                <a:latin typeface="Calibri" panose="020F0502020204030204"/>
                <a:cs typeface="Calibri" panose="020F0502020204030204"/>
              </a:rPr>
              <a:t>application that </a:t>
            </a:r>
            <a:r>
              <a:rPr sz="2200" dirty="0">
                <a:latin typeface="Calibri" panose="020F0502020204030204"/>
                <a:cs typeface="Calibri" panose="020F0502020204030204"/>
              </a:rPr>
              <a:t>consumes </a:t>
            </a:r>
            <a:r>
              <a:rPr sz="2200" spc="5" dirty="0">
                <a:latin typeface="Calibri" panose="020F0502020204030204"/>
                <a:cs typeface="Calibri" panose="020F0502020204030204"/>
              </a:rPr>
              <a:t>a </a:t>
            </a:r>
            <a:r>
              <a:rPr sz="2200" spc="-5" dirty="0">
                <a:latin typeface="Calibri" panose="020F0502020204030204"/>
                <a:cs typeface="Calibri" panose="020F0502020204030204"/>
              </a:rPr>
              <a:t>web </a:t>
            </a:r>
            <a:r>
              <a:rPr sz="2200" spc="5" dirty="0">
                <a:latin typeface="Calibri" panose="020F0502020204030204"/>
                <a:cs typeface="Calibri" panose="020F0502020204030204"/>
              </a:rPr>
              <a:t>service </a:t>
            </a:r>
            <a:r>
              <a:rPr sz="2200" spc="-5" dirty="0">
                <a:latin typeface="Calibri" panose="020F0502020204030204"/>
                <a:cs typeface="Calibri" panose="020F0502020204030204"/>
              </a:rPr>
              <a:t>consists </a:t>
            </a:r>
            <a:r>
              <a:rPr sz="2200" spc="5" dirty="0">
                <a:latin typeface="Calibri" panose="020F0502020204030204"/>
                <a:cs typeface="Calibri" panose="020F0502020204030204"/>
              </a:rPr>
              <a:t>of </a:t>
            </a:r>
            <a:r>
              <a:rPr sz="2200" spc="-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two </a:t>
            </a:r>
            <a:r>
              <a:rPr sz="2200" dirty="0">
                <a:latin typeface="Calibri" panose="020F0502020204030204"/>
                <a:cs typeface="Calibri" panose="020F0502020204030204"/>
              </a:rPr>
              <a:t>parts—an </a:t>
            </a:r>
            <a:r>
              <a:rPr sz="22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dirty="0">
                <a:latin typeface="Calibri" panose="020F0502020204030204"/>
                <a:cs typeface="Calibri" panose="020F0502020204030204"/>
              </a:rPr>
              <a:t>object </a:t>
            </a:r>
            <a:r>
              <a:rPr sz="2200" spc="5" dirty="0">
                <a:latin typeface="Calibri" panose="020F0502020204030204"/>
                <a:cs typeface="Calibri" panose="020F0502020204030204"/>
              </a:rPr>
              <a:t>of </a:t>
            </a:r>
            <a:r>
              <a:rPr sz="2200" dirty="0">
                <a:latin typeface="Calibri" panose="020F0502020204030204"/>
                <a:cs typeface="Calibri" panose="020F0502020204030204"/>
              </a:rPr>
              <a:t>a </a:t>
            </a:r>
            <a:r>
              <a:rPr sz="2200" spc="-15" dirty="0">
                <a:latin typeface="Calibri" panose="020F0502020204030204"/>
                <a:cs typeface="Calibri" panose="020F0502020204030204"/>
              </a:rPr>
              <a:t>proxy </a:t>
            </a:r>
            <a:r>
              <a:rPr sz="2200" dirty="0">
                <a:latin typeface="Calibri" panose="020F0502020204030204"/>
                <a:cs typeface="Calibri" panose="020F0502020204030204"/>
              </a:rPr>
              <a:t>class </a:t>
            </a:r>
            <a:r>
              <a:rPr sz="2200" spc="-15" dirty="0">
                <a:latin typeface="Calibri" panose="020F0502020204030204"/>
                <a:cs typeface="Calibri" panose="020F0502020204030204"/>
              </a:rPr>
              <a:t>for </a:t>
            </a:r>
            <a:r>
              <a:rPr sz="2200" spc="-10" dirty="0">
                <a:latin typeface="Calibri" panose="020F0502020204030204"/>
                <a:cs typeface="Calibri" panose="020F0502020204030204"/>
              </a:rPr>
              <a:t>interacting </a:t>
            </a:r>
            <a:r>
              <a:rPr sz="2200" dirty="0">
                <a:latin typeface="Calibri" panose="020F0502020204030204"/>
                <a:cs typeface="Calibri" panose="020F0502020204030204"/>
              </a:rPr>
              <a:t>with the </a:t>
            </a:r>
            <a:r>
              <a:rPr sz="2200" spc="-5" dirty="0">
                <a:latin typeface="Calibri" panose="020F0502020204030204"/>
                <a:cs typeface="Calibri" panose="020F0502020204030204"/>
              </a:rPr>
              <a:t>web </a:t>
            </a:r>
            <a:r>
              <a:rPr sz="2200" spc="5" dirty="0">
                <a:latin typeface="Calibri" panose="020F0502020204030204"/>
                <a:cs typeface="Calibri" panose="020F0502020204030204"/>
              </a:rPr>
              <a:t>service </a:t>
            </a:r>
            <a:r>
              <a:rPr sz="2200" dirty="0">
                <a:latin typeface="Calibri" panose="020F0502020204030204"/>
                <a:cs typeface="Calibri" panose="020F0502020204030204"/>
              </a:rPr>
              <a:t>and a </a:t>
            </a:r>
            <a:r>
              <a:rPr sz="2200" spc="-5" dirty="0">
                <a:latin typeface="Calibri" panose="020F0502020204030204"/>
                <a:cs typeface="Calibri" panose="020F0502020204030204"/>
              </a:rPr>
              <a:t>client </a:t>
            </a:r>
            <a:r>
              <a:rPr sz="220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5" dirty="0">
                <a:latin typeface="Calibri" panose="020F0502020204030204"/>
                <a:cs typeface="Calibri" panose="020F0502020204030204"/>
              </a:rPr>
              <a:t>application</a:t>
            </a:r>
            <a:r>
              <a:rPr sz="2200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5" dirty="0">
                <a:latin typeface="Calibri" panose="020F0502020204030204"/>
                <a:cs typeface="Calibri" panose="020F0502020204030204"/>
              </a:rPr>
              <a:t>that</a:t>
            </a:r>
            <a:r>
              <a:rPr sz="22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dirty="0">
                <a:latin typeface="Calibri" panose="020F0502020204030204"/>
                <a:cs typeface="Calibri" panose="020F0502020204030204"/>
              </a:rPr>
              <a:t>consumes</a:t>
            </a:r>
            <a:r>
              <a:rPr sz="22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dirty="0">
                <a:latin typeface="Calibri" panose="020F0502020204030204"/>
                <a:cs typeface="Calibri" panose="020F0502020204030204"/>
              </a:rPr>
              <a:t>the</a:t>
            </a:r>
            <a:r>
              <a:rPr sz="22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5" dirty="0">
                <a:latin typeface="Calibri" panose="020F0502020204030204"/>
                <a:cs typeface="Calibri" panose="020F0502020204030204"/>
              </a:rPr>
              <a:t>web</a:t>
            </a:r>
            <a:r>
              <a:rPr sz="2200" spc="5" dirty="0">
                <a:latin typeface="Calibri" panose="020F0502020204030204"/>
                <a:cs typeface="Calibri" panose="020F0502020204030204"/>
              </a:rPr>
              <a:t> service</a:t>
            </a:r>
            <a:r>
              <a:rPr sz="2200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dirty="0">
                <a:latin typeface="Calibri" panose="020F0502020204030204"/>
                <a:cs typeface="Calibri" panose="020F0502020204030204"/>
              </a:rPr>
              <a:t>by</a:t>
            </a:r>
            <a:r>
              <a:rPr sz="22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10" dirty="0">
                <a:latin typeface="Calibri" panose="020F0502020204030204"/>
                <a:cs typeface="Calibri" panose="020F0502020204030204"/>
              </a:rPr>
              <a:t>invoking</a:t>
            </a:r>
            <a:r>
              <a:rPr sz="22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dirty="0">
                <a:latin typeface="Calibri" panose="020F0502020204030204"/>
                <a:cs typeface="Calibri" panose="020F0502020204030204"/>
              </a:rPr>
              <a:t>methods</a:t>
            </a:r>
            <a:r>
              <a:rPr sz="22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5" dirty="0">
                <a:latin typeface="Calibri" panose="020F0502020204030204"/>
                <a:cs typeface="Calibri" panose="020F0502020204030204"/>
              </a:rPr>
              <a:t>on</a:t>
            </a:r>
            <a:r>
              <a:rPr sz="22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dirty="0">
                <a:latin typeface="Calibri" panose="020F0502020204030204"/>
                <a:cs typeface="Calibri" panose="020F0502020204030204"/>
              </a:rPr>
              <a:t>the </a:t>
            </a:r>
            <a:r>
              <a:rPr sz="2200" spc="-484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dirty="0">
                <a:latin typeface="Calibri" panose="020F0502020204030204"/>
                <a:cs typeface="Calibri" panose="020F0502020204030204"/>
              </a:rPr>
              <a:t>object</a:t>
            </a:r>
            <a:r>
              <a:rPr sz="22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5" dirty="0">
                <a:latin typeface="Calibri" panose="020F0502020204030204"/>
                <a:cs typeface="Calibri" panose="020F0502020204030204"/>
              </a:rPr>
              <a:t>of</a:t>
            </a:r>
            <a:r>
              <a:rPr sz="2200" dirty="0">
                <a:latin typeface="Calibri" panose="020F0502020204030204"/>
                <a:cs typeface="Calibri" panose="020F0502020204030204"/>
              </a:rPr>
              <a:t> the</a:t>
            </a:r>
            <a:r>
              <a:rPr sz="2200" spc="-15" dirty="0">
                <a:latin typeface="Calibri" panose="020F0502020204030204"/>
                <a:cs typeface="Calibri" panose="020F0502020204030204"/>
              </a:rPr>
              <a:t> proxy</a:t>
            </a:r>
            <a:r>
              <a:rPr sz="22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dirty="0">
                <a:latin typeface="Calibri" panose="020F0502020204030204"/>
                <a:cs typeface="Calibri" panose="020F0502020204030204"/>
              </a:rPr>
              <a:t>class.</a:t>
            </a:r>
            <a:endParaRPr sz="2200">
              <a:latin typeface="Calibri" panose="020F0502020204030204"/>
              <a:cs typeface="Calibri" panose="020F0502020204030204"/>
            </a:endParaRPr>
          </a:p>
          <a:p>
            <a:pPr marL="356870" marR="81280" indent="-344805" algn="just">
              <a:lnSpc>
                <a:spcPct val="80000"/>
              </a:lnSpc>
              <a:spcBef>
                <a:spcPts val="525"/>
              </a:spcBef>
              <a:buFont typeface="Arial MT"/>
              <a:buChar char="•"/>
              <a:tabLst>
                <a:tab pos="357505" algn="l"/>
              </a:tabLst>
            </a:pPr>
            <a:r>
              <a:rPr sz="2200" dirty="0">
                <a:latin typeface="Calibri" panose="020F0502020204030204"/>
                <a:cs typeface="Calibri" panose="020F0502020204030204"/>
              </a:rPr>
              <a:t>The</a:t>
            </a:r>
            <a:r>
              <a:rPr sz="22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5" dirty="0">
                <a:latin typeface="Calibri" panose="020F0502020204030204"/>
                <a:cs typeface="Calibri" panose="020F0502020204030204"/>
              </a:rPr>
              <a:t>client</a:t>
            </a:r>
            <a:r>
              <a:rPr sz="22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5" dirty="0">
                <a:latin typeface="Calibri" panose="020F0502020204030204"/>
                <a:cs typeface="Calibri" panose="020F0502020204030204"/>
              </a:rPr>
              <a:t>code</a:t>
            </a:r>
            <a:r>
              <a:rPr sz="22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20" dirty="0">
                <a:latin typeface="Calibri" panose="020F0502020204030204"/>
                <a:cs typeface="Calibri" panose="020F0502020204030204"/>
              </a:rPr>
              <a:t>invokes</a:t>
            </a:r>
            <a:r>
              <a:rPr sz="22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dirty="0">
                <a:latin typeface="Calibri" panose="020F0502020204030204"/>
                <a:cs typeface="Calibri" panose="020F0502020204030204"/>
              </a:rPr>
              <a:t>methods</a:t>
            </a:r>
            <a:r>
              <a:rPr sz="22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5" dirty="0">
                <a:latin typeface="Calibri" panose="020F0502020204030204"/>
                <a:cs typeface="Calibri" panose="020F0502020204030204"/>
              </a:rPr>
              <a:t>on</a:t>
            </a:r>
            <a:r>
              <a:rPr sz="22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dirty="0">
                <a:latin typeface="Calibri" panose="020F0502020204030204"/>
                <a:cs typeface="Calibri" panose="020F0502020204030204"/>
              </a:rPr>
              <a:t>the</a:t>
            </a:r>
            <a:r>
              <a:rPr sz="22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15" dirty="0">
                <a:latin typeface="Calibri" panose="020F0502020204030204"/>
                <a:cs typeface="Calibri" panose="020F0502020204030204"/>
              </a:rPr>
              <a:t>proxy</a:t>
            </a:r>
            <a:r>
              <a:rPr sz="22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dirty="0">
                <a:latin typeface="Calibri" panose="020F0502020204030204"/>
                <a:cs typeface="Calibri" panose="020F0502020204030204"/>
              </a:rPr>
              <a:t>object,</a:t>
            </a:r>
            <a:r>
              <a:rPr sz="22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dirty="0">
                <a:latin typeface="Calibri" panose="020F0502020204030204"/>
                <a:cs typeface="Calibri" panose="020F0502020204030204"/>
              </a:rPr>
              <a:t>which</a:t>
            </a:r>
            <a:r>
              <a:rPr sz="22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5" dirty="0">
                <a:latin typeface="Calibri" panose="020F0502020204030204"/>
                <a:cs typeface="Calibri" panose="020F0502020204030204"/>
              </a:rPr>
              <a:t>handles</a:t>
            </a:r>
            <a:r>
              <a:rPr sz="22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dirty="0">
                <a:latin typeface="Calibri" panose="020F0502020204030204"/>
                <a:cs typeface="Calibri" panose="020F0502020204030204"/>
              </a:rPr>
              <a:t>the </a:t>
            </a:r>
            <a:r>
              <a:rPr sz="2200" spc="-484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5" dirty="0">
                <a:latin typeface="Calibri" panose="020F0502020204030204"/>
                <a:cs typeface="Calibri" panose="020F0502020204030204"/>
              </a:rPr>
              <a:t>details </a:t>
            </a:r>
            <a:r>
              <a:rPr sz="2200" spc="5" dirty="0">
                <a:latin typeface="Calibri" panose="020F0502020204030204"/>
                <a:cs typeface="Calibri" panose="020F0502020204030204"/>
              </a:rPr>
              <a:t>of </a:t>
            </a:r>
            <a:r>
              <a:rPr sz="2200" spc="-5" dirty="0">
                <a:latin typeface="Calibri" panose="020F0502020204030204"/>
                <a:cs typeface="Calibri" panose="020F0502020204030204"/>
              </a:rPr>
              <a:t>communicating </a:t>
            </a:r>
            <a:r>
              <a:rPr sz="2200" dirty="0">
                <a:latin typeface="Calibri" panose="020F0502020204030204"/>
                <a:cs typeface="Calibri" panose="020F0502020204030204"/>
              </a:rPr>
              <a:t>with the </a:t>
            </a:r>
            <a:r>
              <a:rPr sz="2200" spc="-5" dirty="0">
                <a:latin typeface="Calibri" panose="020F0502020204030204"/>
                <a:cs typeface="Calibri" panose="020F0502020204030204"/>
              </a:rPr>
              <a:t>web </a:t>
            </a:r>
            <a:r>
              <a:rPr sz="2200" spc="5" dirty="0">
                <a:latin typeface="Calibri" panose="020F0502020204030204"/>
                <a:cs typeface="Calibri" panose="020F0502020204030204"/>
              </a:rPr>
              <a:t>service </a:t>
            </a:r>
            <a:r>
              <a:rPr sz="2200" dirty="0">
                <a:latin typeface="Calibri" panose="020F0502020204030204"/>
                <a:cs typeface="Calibri" panose="020F0502020204030204"/>
              </a:rPr>
              <a:t>(such as passing method </a:t>
            </a:r>
            <a:r>
              <a:rPr sz="2200" spc="-484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5" dirty="0">
                <a:latin typeface="Calibri" panose="020F0502020204030204"/>
                <a:cs typeface="Calibri" panose="020F0502020204030204"/>
              </a:rPr>
              <a:t>arguments </a:t>
            </a:r>
            <a:r>
              <a:rPr sz="2200" spc="-10" dirty="0">
                <a:latin typeface="Calibri" panose="020F0502020204030204"/>
                <a:cs typeface="Calibri" panose="020F0502020204030204"/>
              </a:rPr>
              <a:t>to </a:t>
            </a:r>
            <a:r>
              <a:rPr sz="2200" dirty="0">
                <a:latin typeface="Calibri" panose="020F0502020204030204"/>
                <a:cs typeface="Calibri" panose="020F0502020204030204"/>
              </a:rPr>
              <a:t>the </a:t>
            </a:r>
            <a:r>
              <a:rPr sz="2200" spc="-5" dirty="0">
                <a:latin typeface="Calibri" panose="020F0502020204030204"/>
                <a:cs typeface="Calibri" panose="020F0502020204030204"/>
              </a:rPr>
              <a:t>web </a:t>
            </a:r>
            <a:r>
              <a:rPr sz="2200" spc="5" dirty="0">
                <a:latin typeface="Calibri" panose="020F0502020204030204"/>
                <a:cs typeface="Calibri" panose="020F0502020204030204"/>
              </a:rPr>
              <a:t>service </a:t>
            </a:r>
            <a:r>
              <a:rPr sz="2200" dirty="0">
                <a:latin typeface="Calibri" panose="020F0502020204030204"/>
                <a:cs typeface="Calibri" panose="020F0502020204030204"/>
              </a:rPr>
              <a:t>and receiving </a:t>
            </a:r>
            <a:r>
              <a:rPr sz="2200" spc="-5" dirty="0">
                <a:latin typeface="Calibri" panose="020F0502020204030204"/>
                <a:cs typeface="Calibri" panose="020F0502020204030204"/>
              </a:rPr>
              <a:t>return values from </a:t>
            </a:r>
            <a:r>
              <a:rPr sz="2200" dirty="0">
                <a:latin typeface="Calibri" panose="020F0502020204030204"/>
                <a:cs typeface="Calibri" panose="020F0502020204030204"/>
              </a:rPr>
              <a:t>the </a:t>
            </a:r>
            <a:r>
              <a:rPr sz="2200" spc="-5" dirty="0">
                <a:latin typeface="Calibri" panose="020F0502020204030204"/>
                <a:cs typeface="Calibri" panose="020F0502020204030204"/>
              </a:rPr>
              <a:t>web </a:t>
            </a:r>
            <a:r>
              <a:rPr sz="2200" spc="-484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5" dirty="0">
                <a:latin typeface="Calibri" panose="020F0502020204030204"/>
                <a:cs typeface="Calibri" panose="020F0502020204030204"/>
              </a:rPr>
              <a:t>service)</a:t>
            </a:r>
            <a:r>
              <a:rPr sz="2200" spc="-7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5" dirty="0">
                <a:latin typeface="Calibri" panose="020F0502020204030204"/>
                <a:cs typeface="Calibri" panose="020F0502020204030204"/>
              </a:rPr>
              <a:t>on</a:t>
            </a:r>
            <a:r>
              <a:rPr sz="22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dirty="0">
                <a:latin typeface="Calibri" panose="020F0502020204030204"/>
                <a:cs typeface="Calibri" panose="020F0502020204030204"/>
              </a:rPr>
              <a:t>the </a:t>
            </a:r>
            <a:r>
              <a:rPr sz="2200" spc="-10" dirty="0">
                <a:latin typeface="Calibri" panose="020F0502020204030204"/>
                <a:cs typeface="Calibri" panose="020F0502020204030204"/>
              </a:rPr>
              <a:t>client’s</a:t>
            </a:r>
            <a:r>
              <a:rPr sz="22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25" dirty="0">
                <a:latin typeface="Calibri" panose="020F0502020204030204"/>
                <a:cs typeface="Calibri" panose="020F0502020204030204"/>
              </a:rPr>
              <a:t>behalf.</a:t>
            </a:r>
            <a:endParaRPr sz="2200">
              <a:latin typeface="Calibri" panose="020F0502020204030204"/>
              <a:cs typeface="Calibri" panose="020F0502020204030204"/>
            </a:endParaRPr>
          </a:p>
          <a:p>
            <a:pPr marL="356870" indent="-344805" algn="just">
              <a:lnSpc>
                <a:spcPts val="2375"/>
              </a:lnSpc>
              <a:spcBef>
                <a:spcPts val="5"/>
              </a:spcBef>
              <a:buFont typeface="Arial MT"/>
              <a:buChar char="•"/>
              <a:tabLst>
                <a:tab pos="357505" algn="l"/>
              </a:tabLst>
            </a:pPr>
            <a:r>
              <a:rPr sz="2200" spc="-5" dirty="0">
                <a:latin typeface="Calibri" panose="020F0502020204030204"/>
                <a:cs typeface="Calibri" panose="020F0502020204030204"/>
              </a:rPr>
              <a:t>This</a:t>
            </a:r>
            <a:r>
              <a:rPr sz="22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5" dirty="0">
                <a:latin typeface="Calibri" panose="020F0502020204030204"/>
                <a:cs typeface="Calibri" panose="020F0502020204030204"/>
              </a:rPr>
              <a:t>communication</a:t>
            </a:r>
            <a:r>
              <a:rPr sz="2200" spc="-9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5" dirty="0">
                <a:latin typeface="Calibri" panose="020F0502020204030204"/>
                <a:cs typeface="Calibri" panose="020F0502020204030204"/>
              </a:rPr>
              <a:t>can </a:t>
            </a:r>
            <a:r>
              <a:rPr sz="2200" spc="5" dirty="0">
                <a:latin typeface="Calibri" panose="020F0502020204030204"/>
                <a:cs typeface="Calibri" panose="020F0502020204030204"/>
              </a:rPr>
              <a:t>occur</a:t>
            </a:r>
            <a:r>
              <a:rPr sz="22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dirty="0">
                <a:latin typeface="Calibri" panose="020F0502020204030204"/>
                <a:cs typeface="Calibri" panose="020F0502020204030204"/>
              </a:rPr>
              <a:t>over</a:t>
            </a:r>
            <a:r>
              <a:rPr sz="22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dirty="0">
                <a:latin typeface="Calibri" panose="020F0502020204030204"/>
                <a:cs typeface="Calibri" panose="020F0502020204030204"/>
              </a:rPr>
              <a:t>a</a:t>
            </a:r>
            <a:r>
              <a:rPr sz="22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5" dirty="0">
                <a:latin typeface="Calibri" panose="020F0502020204030204"/>
                <a:cs typeface="Calibri" panose="020F0502020204030204"/>
              </a:rPr>
              <a:t>local</a:t>
            </a:r>
            <a:r>
              <a:rPr sz="22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5" dirty="0">
                <a:latin typeface="Calibri" panose="020F0502020204030204"/>
                <a:cs typeface="Calibri" panose="020F0502020204030204"/>
              </a:rPr>
              <a:t>network,</a:t>
            </a:r>
            <a:r>
              <a:rPr sz="22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dirty="0">
                <a:latin typeface="Calibri" panose="020F0502020204030204"/>
                <a:cs typeface="Calibri" panose="020F0502020204030204"/>
              </a:rPr>
              <a:t>over</a:t>
            </a:r>
            <a:r>
              <a:rPr sz="22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dirty="0">
                <a:latin typeface="Calibri" panose="020F0502020204030204"/>
                <a:cs typeface="Calibri" panose="020F0502020204030204"/>
              </a:rPr>
              <a:t>the</a:t>
            </a:r>
            <a:r>
              <a:rPr sz="22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10" dirty="0">
                <a:latin typeface="Calibri" panose="020F0502020204030204"/>
                <a:cs typeface="Calibri" panose="020F0502020204030204"/>
              </a:rPr>
              <a:t>Internet</a:t>
            </a:r>
            <a:r>
              <a:rPr sz="22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5" dirty="0">
                <a:latin typeface="Calibri" panose="020F0502020204030204"/>
                <a:cs typeface="Calibri" panose="020F0502020204030204"/>
              </a:rPr>
              <a:t>or</a:t>
            </a:r>
            <a:endParaRPr sz="2200">
              <a:latin typeface="Calibri" panose="020F0502020204030204"/>
              <a:cs typeface="Calibri" panose="020F0502020204030204"/>
            </a:endParaRPr>
          </a:p>
          <a:p>
            <a:pPr marL="356870" algn="just">
              <a:lnSpc>
                <a:spcPts val="2375"/>
              </a:lnSpc>
            </a:pPr>
            <a:r>
              <a:rPr sz="2200" dirty="0">
                <a:latin typeface="Calibri" panose="020F0502020204030204"/>
                <a:cs typeface="Calibri" panose="020F0502020204030204"/>
              </a:rPr>
              <a:t>even</a:t>
            </a:r>
            <a:r>
              <a:rPr sz="22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dirty="0">
                <a:latin typeface="Calibri" panose="020F0502020204030204"/>
                <a:cs typeface="Calibri" panose="020F0502020204030204"/>
              </a:rPr>
              <a:t>with</a:t>
            </a:r>
            <a:r>
              <a:rPr sz="22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5" dirty="0">
                <a:latin typeface="Calibri" panose="020F0502020204030204"/>
                <a:cs typeface="Calibri" panose="020F0502020204030204"/>
              </a:rPr>
              <a:t>a </a:t>
            </a:r>
            <a:r>
              <a:rPr sz="2200" spc="-5" dirty="0">
                <a:latin typeface="Calibri" panose="020F0502020204030204"/>
                <a:cs typeface="Calibri" panose="020F0502020204030204"/>
              </a:rPr>
              <a:t>web</a:t>
            </a:r>
            <a:r>
              <a:rPr sz="22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5" dirty="0">
                <a:latin typeface="Calibri" panose="020F0502020204030204"/>
                <a:cs typeface="Calibri" panose="020F0502020204030204"/>
              </a:rPr>
              <a:t>service</a:t>
            </a:r>
            <a:r>
              <a:rPr sz="22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5" dirty="0">
                <a:latin typeface="Calibri" panose="020F0502020204030204"/>
                <a:cs typeface="Calibri" panose="020F0502020204030204"/>
              </a:rPr>
              <a:t>on</a:t>
            </a:r>
            <a:r>
              <a:rPr sz="22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dirty="0">
                <a:latin typeface="Calibri" panose="020F0502020204030204"/>
                <a:cs typeface="Calibri" panose="020F0502020204030204"/>
              </a:rPr>
              <a:t>the</a:t>
            </a:r>
            <a:r>
              <a:rPr sz="22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dirty="0">
                <a:latin typeface="Calibri" panose="020F0502020204030204"/>
                <a:cs typeface="Calibri" panose="020F0502020204030204"/>
              </a:rPr>
              <a:t>same</a:t>
            </a:r>
            <a:r>
              <a:rPr sz="22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30" dirty="0">
                <a:latin typeface="Calibri" panose="020F0502020204030204"/>
                <a:cs typeface="Calibri" panose="020F0502020204030204"/>
              </a:rPr>
              <a:t>computer.</a:t>
            </a:r>
            <a:endParaRPr sz="2200">
              <a:latin typeface="Calibri" panose="020F0502020204030204"/>
              <a:cs typeface="Calibri" panose="020F0502020204030204"/>
            </a:endParaRPr>
          </a:p>
          <a:p>
            <a:pPr marL="356870" indent="-344805" algn="just">
              <a:lnSpc>
                <a:spcPts val="2375"/>
              </a:lnSpc>
              <a:buFont typeface="Arial MT"/>
              <a:buChar char="•"/>
              <a:tabLst>
                <a:tab pos="357505" algn="l"/>
              </a:tabLst>
            </a:pPr>
            <a:r>
              <a:rPr sz="2200" dirty="0">
                <a:latin typeface="Calibri" panose="020F0502020204030204"/>
                <a:cs typeface="Calibri" panose="020F0502020204030204"/>
              </a:rPr>
              <a:t>The</a:t>
            </a:r>
            <a:r>
              <a:rPr sz="22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5" dirty="0">
                <a:latin typeface="Calibri" panose="020F0502020204030204"/>
                <a:cs typeface="Calibri" panose="020F0502020204030204"/>
              </a:rPr>
              <a:t>web</a:t>
            </a:r>
            <a:r>
              <a:rPr sz="2200" spc="5" dirty="0">
                <a:latin typeface="Calibri" panose="020F0502020204030204"/>
                <a:cs typeface="Calibri" panose="020F0502020204030204"/>
              </a:rPr>
              <a:t> service</a:t>
            </a:r>
            <a:r>
              <a:rPr sz="2200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5" dirty="0">
                <a:latin typeface="Calibri" panose="020F0502020204030204"/>
                <a:cs typeface="Calibri" panose="020F0502020204030204"/>
              </a:rPr>
              <a:t>performs</a:t>
            </a:r>
            <a:r>
              <a:rPr sz="22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dirty="0">
                <a:latin typeface="Calibri" panose="020F0502020204030204"/>
                <a:cs typeface="Calibri" panose="020F0502020204030204"/>
              </a:rPr>
              <a:t>the</a:t>
            </a:r>
            <a:r>
              <a:rPr sz="22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5" dirty="0">
                <a:latin typeface="Calibri" panose="020F0502020204030204"/>
                <a:cs typeface="Calibri" panose="020F0502020204030204"/>
              </a:rPr>
              <a:t>corresponding</a:t>
            </a:r>
            <a:r>
              <a:rPr sz="2200" spc="-7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5" dirty="0">
                <a:latin typeface="Calibri" panose="020F0502020204030204"/>
                <a:cs typeface="Calibri" panose="020F0502020204030204"/>
              </a:rPr>
              <a:t>task</a:t>
            </a:r>
            <a:r>
              <a:rPr sz="22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dirty="0">
                <a:latin typeface="Calibri" panose="020F0502020204030204"/>
                <a:cs typeface="Calibri" panose="020F0502020204030204"/>
              </a:rPr>
              <a:t>and</a:t>
            </a:r>
            <a:r>
              <a:rPr sz="22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10" dirty="0">
                <a:latin typeface="Calibri" panose="020F0502020204030204"/>
                <a:cs typeface="Calibri" panose="020F0502020204030204"/>
              </a:rPr>
              <a:t>returns</a:t>
            </a:r>
            <a:r>
              <a:rPr sz="22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dirty="0">
                <a:latin typeface="Calibri" panose="020F0502020204030204"/>
                <a:cs typeface="Calibri" panose="020F0502020204030204"/>
              </a:rPr>
              <a:t>the</a:t>
            </a:r>
            <a:r>
              <a:rPr sz="22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dirty="0">
                <a:latin typeface="Calibri" panose="020F0502020204030204"/>
                <a:cs typeface="Calibri" panose="020F0502020204030204"/>
              </a:rPr>
              <a:t>results</a:t>
            </a:r>
            <a:endParaRPr sz="2200">
              <a:latin typeface="Calibri" panose="020F0502020204030204"/>
              <a:cs typeface="Calibri" panose="020F0502020204030204"/>
            </a:endParaRPr>
          </a:p>
          <a:p>
            <a:pPr marL="356870" algn="just">
              <a:lnSpc>
                <a:spcPts val="2375"/>
              </a:lnSpc>
            </a:pPr>
            <a:r>
              <a:rPr sz="2200" spc="-10" dirty="0">
                <a:latin typeface="Calibri" panose="020F0502020204030204"/>
                <a:cs typeface="Calibri" panose="020F0502020204030204"/>
              </a:rPr>
              <a:t>to</a:t>
            </a:r>
            <a:r>
              <a:rPr sz="22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dirty="0">
                <a:latin typeface="Calibri" panose="020F0502020204030204"/>
                <a:cs typeface="Calibri" panose="020F0502020204030204"/>
              </a:rPr>
              <a:t>the</a:t>
            </a:r>
            <a:r>
              <a:rPr sz="22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15" dirty="0">
                <a:latin typeface="Calibri" panose="020F0502020204030204"/>
                <a:cs typeface="Calibri" panose="020F0502020204030204"/>
              </a:rPr>
              <a:t>proxy</a:t>
            </a:r>
            <a:r>
              <a:rPr sz="22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dirty="0">
                <a:latin typeface="Calibri" panose="020F0502020204030204"/>
                <a:cs typeface="Calibri" panose="020F0502020204030204"/>
              </a:rPr>
              <a:t>object,</a:t>
            </a:r>
            <a:r>
              <a:rPr sz="22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dirty="0">
                <a:latin typeface="Calibri" panose="020F0502020204030204"/>
                <a:cs typeface="Calibri" panose="020F0502020204030204"/>
              </a:rPr>
              <a:t>which</a:t>
            </a:r>
            <a:r>
              <a:rPr sz="22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dirty="0">
                <a:latin typeface="Calibri" panose="020F0502020204030204"/>
                <a:cs typeface="Calibri" panose="020F0502020204030204"/>
              </a:rPr>
              <a:t>then</a:t>
            </a:r>
            <a:r>
              <a:rPr sz="22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10" dirty="0">
                <a:latin typeface="Calibri" panose="020F0502020204030204"/>
                <a:cs typeface="Calibri" panose="020F0502020204030204"/>
              </a:rPr>
              <a:t>returns </a:t>
            </a:r>
            <a:r>
              <a:rPr sz="2200" dirty="0">
                <a:latin typeface="Calibri" panose="020F0502020204030204"/>
                <a:cs typeface="Calibri" panose="020F0502020204030204"/>
              </a:rPr>
              <a:t>the</a:t>
            </a:r>
            <a:r>
              <a:rPr sz="22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5" dirty="0">
                <a:latin typeface="Calibri" panose="020F0502020204030204"/>
                <a:cs typeface="Calibri" panose="020F0502020204030204"/>
              </a:rPr>
              <a:t>results</a:t>
            </a:r>
            <a:r>
              <a:rPr sz="22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10" dirty="0">
                <a:latin typeface="Calibri" panose="020F0502020204030204"/>
                <a:cs typeface="Calibri" panose="020F0502020204030204"/>
              </a:rPr>
              <a:t>to</a:t>
            </a:r>
            <a:r>
              <a:rPr sz="22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dirty="0">
                <a:latin typeface="Calibri" panose="020F0502020204030204"/>
                <a:cs typeface="Calibri" panose="020F0502020204030204"/>
              </a:rPr>
              <a:t>the</a:t>
            </a:r>
            <a:r>
              <a:rPr sz="22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5" dirty="0">
                <a:latin typeface="Calibri" panose="020F0502020204030204"/>
                <a:cs typeface="Calibri" panose="020F0502020204030204"/>
              </a:rPr>
              <a:t>client</a:t>
            </a:r>
            <a:r>
              <a:rPr sz="22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5" dirty="0">
                <a:latin typeface="Calibri" panose="020F0502020204030204"/>
                <a:cs typeface="Calibri" panose="020F0502020204030204"/>
              </a:rPr>
              <a:t>code.</a:t>
            </a:r>
            <a:endParaRPr sz="2200">
              <a:latin typeface="Calibri" panose="020F0502020204030204"/>
              <a:cs typeface="Calibri" panose="020F0502020204030204"/>
            </a:endParaRPr>
          </a:p>
        </p:txBody>
      </p:sp>
      <p:pic>
        <p:nvPicPr>
          <p:cNvPr id="5" name="object 5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990600" y="4209286"/>
            <a:ext cx="7202424" cy="2572512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30" dirty="0"/>
              <a:t>Java</a:t>
            </a:r>
            <a:r>
              <a:rPr spc="-60" dirty="0"/>
              <a:t> </a:t>
            </a:r>
            <a:r>
              <a:rPr spc="-50" dirty="0"/>
              <a:t>Web</a:t>
            </a:r>
            <a:r>
              <a:rPr spc="-45" dirty="0"/>
              <a:t> </a:t>
            </a:r>
            <a:r>
              <a:rPr spc="5" dirty="0"/>
              <a:t>Services</a:t>
            </a:r>
            <a:endParaRPr spc="5" dirty="0"/>
          </a:p>
        </p:txBody>
      </p:sp>
      <p:sp>
        <p:nvSpPr>
          <p:cNvPr id="3" name="object 3"/>
          <p:cNvSpPr txBox="1"/>
          <p:nvPr/>
        </p:nvSpPr>
        <p:spPr>
          <a:xfrm>
            <a:off x="154939" y="771270"/>
            <a:ext cx="8644890" cy="412242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56870" marR="5080" indent="-344805">
              <a:lnSpc>
                <a:spcPct val="100000"/>
              </a:lnSpc>
              <a:spcBef>
                <a:spcPts val="90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3200" spc="-5" dirty="0">
                <a:latin typeface="Calibri" panose="020F0502020204030204"/>
                <a:cs typeface="Calibri" panose="020F0502020204030204"/>
              </a:rPr>
              <a:t>The</a:t>
            </a:r>
            <a:r>
              <a:rPr sz="32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30" dirty="0">
                <a:latin typeface="Calibri" panose="020F0502020204030204"/>
                <a:cs typeface="Calibri" panose="020F0502020204030204"/>
              </a:rPr>
              <a:t>java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5" dirty="0">
                <a:latin typeface="Calibri" panose="020F0502020204030204"/>
                <a:cs typeface="Calibri" panose="020F0502020204030204"/>
              </a:rPr>
              <a:t>web</a:t>
            </a:r>
            <a:r>
              <a:rPr sz="32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service</a:t>
            </a:r>
            <a:r>
              <a:rPr sz="3200" spc="3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0" dirty="0">
                <a:latin typeface="Calibri" panose="020F0502020204030204"/>
                <a:cs typeface="Calibri" panose="020F0502020204030204"/>
              </a:rPr>
              <a:t>application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5" dirty="0">
                <a:latin typeface="Calibri" panose="020F0502020204030204"/>
                <a:cs typeface="Calibri" panose="020F0502020204030204"/>
              </a:rPr>
              <a:t>can</a:t>
            </a:r>
            <a:r>
              <a:rPr sz="3200" spc="2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0" dirty="0">
                <a:latin typeface="Calibri" panose="020F0502020204030204"/>
                <a:cs typeface="Calibri" panose="020F0502020204030204"/>
              </a:rPr>
              <a:t>be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0" dirty="0">
                <a:latin typeface="Calibri" panose="020F0502020204030204"/>
                <a:cs typeface="Calibri" panose="020F0502020204030204"/>
              </a:rPr>
              <a:t>accessed 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20" dirty="0">
                <a:latin typeface="Calibri" panose="020F0502020204030204"/>
                <a:cs typeface="Calibri" panose="020F0502020204030204"/>
              </a:rPr>
              <a:t>by</a:t>
            </a:r>
            <a:r>
              <a:rPr sz="32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other</a:t>
            </a:r>
            <a:r>
              <a:rPr sz="320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3200" spc="-2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programming</a:t>
            </a:r>
            <a:r>
              <a:rPr sz="3200" spc="9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3200" spc="-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languages</a:t>
            </a:r>
            <a:r>
              <a:rPr sz="3200" spc="6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3200" spc="-10" dirty="0">
                <a:latin typeface="Calibri" panose="020F0502020204030204"/>
                <a:cs typeface="Calibri" panose="020F0502020204030204"/>
              </a:rPr>
              <a:t>such</a:t>
            </a:r>
            <a:r>
              <a:rPr sz="32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as</a:t>
            </a:r>
            <a:r>
              <a:rPr sz="32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0" dirty="0">
                <a:latin typeface="Calibri" panose="020F0502020204030204"/>
                <a:cs typeface="Calibri" panose="020F0502020204030204"/>
              </a:rPr>
              <a:t>.Net</a:t>
            </a:r>
            <a:r>
              <a:rPr sz="320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and </a:t>
            </a:r>
            <a:r>
              <a:rPr sz="3200" spc="-70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05" dirty="0">
                <a:latin typeface="Calibri" panose="020F0502020204030204"/>
                <a:cs typeface="Calibri" panose="020F0502020204030204"/>
              </a:rPr>
              <a:t>PHP.</a:t>
            </a:r>
            <a:endParaRPr sz="3200">
              <a:latin typeface="Calibri" panose="020F0502020204030204"/>
              <a:cs typeface="Calibri" panose="020F0502020204030204"/>
            </a:endParaRPr>
          </a:p>
          <a:p>
            <a:pPr marL="356870" marR="826135" indent="-344805">
              <a:lnSpc>
                <a:spcPct val="100000"/>
              </a:lnSpc>
              <a:spcBef>
                <a:spcPts val="775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3200" spc="-30" dirty="0">
                <a:latin typeface="Calibri" panose="020F0502020204030204"/>
                <a:cs typeface="Calibri" panose="020F0502020204030204"/>
              </a:rPr>
              <a:t>Java</a:t>
            </a:r>
            <a:r>
              <a:rPr sz="32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5" dirty="0">
                <a:latin typeface="Calibri" panose="020F0502020204030204"/>
                <a:cs typeface="Calibri" panose="020F0502020204030204"/>
              </a:rPr>
              <a:t>web</a:t>
            </a:r>
            <a:r>
              <a:rPr sz="32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service</a:t>
            </a:r>
            <a:r>
              <a:rPr sz="3200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application</a:t>
            </a:r>
            <a:r>
              <a:rPr sz="320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20" dirty="0">
                <a:latin typeface="Calibri" panose="020F0502020204030204"/>
                <a:cs typeface="Calibri" panose="020F0502020204030204"/>
              </a:rPr>
              <a:t>perform </a:t>
            </a:r>
            <a:r>
              <a:rPr sz="32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0" dirty="0">
                <a:latin typeface="Calibri" panose="020F0502020204030204"/>
                <a:cs typeface="Calibri" panose="020F0502020204030204"/>
              </a:rPr>
              <a:t>communication</a:t>
            </a:r>
            <a:r>
              <a:rPr sz="3200" spc="5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5" dirty="0">
                <a:latin typeface="Calibri" panose="020F0502020204030204"/>
                <a:cs typeface="Calibri" panose="020F0502020204030204"/>
              </a:rPr>
              <a:t>through</a:t>
            </a:r>
            <a:r>
              <a:rPr sz="32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5" dirty="0">
                <a:latin typeface="Calibri" panose="020F0502020204030204"/>
                <a:cs typeface="Calibri" panose="020F0502020204030204"/>
              </a:rPr>
              <a:t>WSDL</a:t>
            </a:r>
            <a:r>
              <a:rPr sz="3200" spc="2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40" dirty="0">
                <a:latin typeface="Calibri" panose="020F0502020204030204"/>
                <a:cs typeface="Calibri" panose="020F0502020204030204"/>
              </a:rPr>
              <a:t>(Web</a:t>
            </a:r>
            <a:r>
              <a:rPr sz="3200" spc="5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0" dirty="0">
                <a:latin typeface="Calibri" panose="020F0502020204030204"/>
                <a:cs typeface="Calibri" panose="020F0502020204030204"/>
              </a:rPr>
              <a:t>Services </a:t>
            </a:r>
            <a:r>
              <a:rPr sz="3200" spc="-70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0" dirty="0">
                <a:latin typeface="Calibri" panose="020F0502020204030204"/>
                <a:cs typeface="Calibri" panose="020F0502020204030204"/>
              </a:rPr>
              <a:t>Description</a:t>
            </a:r>
            <a:r>
              <a:rPr sz="3200" spc="3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0" dirty="0">
                <a:latin typeface="Calibri" panose="020F0502020204030204"/>
                <a:cs typeface="Calibri" panose="020F0502020204030204"/>
              </a:rPr>
              <a:t>Language).</a:t>
            </a:r>
            <a:endParaRPr sz="3200">
              <a:latin typeface="Calibri" panose="020F0502020204030204"/>
              <a:cs typeface="Calibri" panose="020F0502020204030204"/>
            </a:endParaRPr>
          </a:p>
          <a:p>
            <a:pPr marL="356870" marR="889635" indent="-344805">
              <a:lnSpc>
                <a:spcPct val="100000"/>
              </a:lnSpc>
              <a:spcBef>
                <a:spcPts val="775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3200" spc="-20" dirty="0">
                <a:latin typeface="Calibri" panose="020F0502020204030204"/>
                <a:cs typeface="Calibri" panose="020F0502020204030204"/>
              </a:rPr>
              <a:t>There</a:t>
            </a:r>
            <a:r>
              <a:rPr sz="3200" spc="3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25" dirty="0">
                <a:latin typeface="Calibri" panose="020F0502020204030204"/>
                <a:cs typeface="Calibri" panose="020F0502020204030204"/>
              </a:rPr>
              <a:t>are</a:t>
            </a:r>
            <a:r>
              <a:rPr sz="32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5" dirty="0">
                <a:latin typeface="Calibri" panose="020F0502020204030204"/>
                <a:cs typeface="Calibri" panose="020F0502020204030204"/>
              </a:rPr>
              <a:t>two</a:t>
            </a:r>
            <a:r>
              <a:rPr sz="32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40" dirty="0">
                <a:latin typeface="Calibri" panose="020F0502020204030204"/>
                <a:cs typeface="Calibri" panose="020F0502020204030204"/>
              </a:rPr>
              <a:t>ways</a:t>
            </a:r>
            <a:r>
              <a:rPr sz="32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5" dirty="0">
                <a:latin typeface="Calibri" panose="020F0502020204030204"/>
                <a:cs typeface="Calibri" panose="020F0502020204030204"/>
              </a:rPr>
              <a:t>to</a:t>
            </a:r>
            <a:r>
              <a:rPr sz="3200" spc="-10" dirty="0">
                <a:latin typeface="Calibri" panose="020F0502020204030204"/>
                <a:cs typeface="Calibri" panose="020F0502020204030204"/>
              </a:rPr>
              <a:t> write</a:t>
            </a:r>
            <a:r>
              <a:rPr sz="320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30" dirty="0">
                <a:latin typeface="Calibri" panose="020F0502020204030204"/>
                <a:cs typeface="Calibri" panose="020F0502020204030204"/>
              </a:rPr>
              <a:t>java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5" dirty="0">
                <a:latin typeface="Calibri" panose="020F0502020204030204"/>
                <a:cs typeface="Calibri" panose="020F0502020204030204"/>
              </a:rPr>
              <a:t>web</a:t>
            </a:r>
            <a:r>
              <a:rPr sz="32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service </a:t>
            </a:r>
            <a:r>
              <a:rPr sz="3200" spc="-71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application </a:t>
            </a:r>
            <a:r>
              <a:rPr sz="3200" spc="-15" dirty="0">
                <a:latin typeface="Calibri" panose="020F0502020204030204"/>
                <a:cs typeface="Calibri" panose="020F0502020204030204"/>
              </a:rPr>
              <a:t>code:</a:t>
            </a:r>
            <a:r>
              <a:rPr sz="3200" spc="5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2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SOAP</a:t>
            </a:r>
            <a:r>
              <a:rPr sz="3200" spc="2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3200" spc="-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and</a:t>
            </a:r>
            <a:r>
              <a:rPr sz="3200" spc="3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3200" spc="-1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RESTful</a:t>
            </a:r>
            <a:r>
              <a:rPr sz="3200" spc="-10" dirty="0">
                <a:latin typeface="Calibri" panose="020F0502020204030204"/>
                <a:cs typeface="Calibri" panose="020F0502020204030204"/>
              </a:rPr>
              <a:t>.</a:t>
            </a:r>
            <a:endParaRPr sz="32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90648" y="29921"/>
            <a:ext cx="4665345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30" dirty="0"/>
              <a:t>Java</a:t>
            </a:r>
            <a:r>
              <a:rPr spc="-45" dirty="0"/>
              <a:t> </a:t>
            </a:r>
            <a:r>
              <a:rPr spc="-50" dirty="0"/>
              <a:t>Web</a:t>
            </a:r>
            <a:r>
              <a:rPr spc="-25" dirty="0"/>
              <a:t> </a:t>
            </a:r>
            <a:r>
              <a:rPr dirty="0"/>
              <a:t>Services</a:t>
            </a:r>
            <a:r>
              <a:rPr spc="-10" dirty="0"/>
              <a:t> API</a:t>
            </a:r>
            <a:endParaRPr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154939" y="771270"/>
            <a:ext cx="8778875" cy="54959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56870" marR="63500" indent="-344805">
              <a:lnSpc>
                <a:spcPct val="100000"/>
              </a:lnSpc>
              <a:spcBef>
                <a:spcPts val="90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3200" spc="-20" dirty="0">
                <a:latin typeface="Calibri" panose="020F0502020204030204"/>
                <a:cs typeface="Calibri" panose="020F0502020204030204"/>
              </a:rPr>
              <a:t>There</a:t>
            </a:r>
            <a:r>
              <a:rPr sz="3200" spc="3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25" dirty="0">
                <a:latin typeface="Calibri" panose="020F0502020204030204"/>
                <a:cs typeface="Calibri" panose="020F0502020204030204"/>
              </a:rPr>
              <a:t>are</a:t>
            </a:r>
            <a:r>
              <a:rPr sz="3200" spc="2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two</a:t>
            </a:r>
            <a:r>
              <a:rPr sz="3200" spc="-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main</a:t>
            </a:r>
            <a:r>
              <a:rPr sz="3200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API's</a:t>
            </a:r>
            <a:r>
              <a:rPr sz="32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0" dirty="0">
                <a:latin typeface="Calibri" panose="020F0502020204030204"/>
                <a:cs typeface="Calibri" panose="020F0502020204030204"/>
              </a:rPr>
              <a:t>defined</a:t>
            </a:r>
            <a:r>
              <a:rPr sz="320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20" dirty="0">
                <a:latin typeface="Calibri" panose="020F0502020204030204"/>
                <a:cs typeface="Calibri" panose="020F0502020204030204"/>
              </a:rPr>
              <a:t>by</a:t>
            </a:r>
            <a:r>
              <a:rPr sz="3200" spc="3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30" dirty="0">
                <a:latin typeface="Calibri" panose="020F0502020204030204"/>
                <a:cs typeface="Calibri" panose="020F0502020204030204"/>
              </a:rPr>
              <a:t>Java</a:t>
            </a:r>
            <a:r>
              <a:rPr sz="3200" spc="2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30" dirty="0">
                <a:latin typeface="Calibri" panose="020F0502020204030204"/>
                <a:cs typeface="Calibri" panose="020F0502020204030204"/>
              </a:rPr>
              <a:t>for </a:t>
            </a:r>
            <a:r>
              <a:rPr sz="32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0" dirty="0">
                <a:latin typeface="Calibri" panose="020F0502020204030204"/>
                <a:cs typeface="Calibri" panose="020F0502020204030204"/>
              </a:rPr>
              <a:t>developing</a:t>
            </a:r>
            <a:r>
              <a:rPr sz="3200" spc="4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5" dirty="0">
                <a:latin typeface="Calibri" panose="020F0502020204030204"/>
                <a:cs typeface="Calibri" panose="020F0502020204030204"/>
              </a:rPr>
              <a:t>web</a:t>
            </a:r>
            <a:r>
              <a:rPr sz="32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service</a:t>
            </a:r>
            <a:r>
              <a:rPr sz="320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0" dirty="0">
                <a:latin typeface="Calibri" panose="020F0502020204030204"/>
                <a:cs typeface="Calibri" panose="020F0502020204030204"/>
              </a:rPr>
              <a:t>applications</a:t>
            </a:r>
            <a:r>
              <a:rPr sz="32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0" dirty="0">
                <a:latin typeface="Calibri" panose="020F0502020204030204"/>
                <a:cs typeface="Calibri" panose="020F0502020204030204"/>
              </a:rPr>
              <a:t>since </a:t>
            </a:r>
            <a:r>
              <a:rPr sz="3200" spc="-20" dirty="0">
                <a:latin typeface="Calibri" panose="020F0502020204030204"/>
                <a:cs typeface="Calibri" panose="020F0502020204030204"/>
              </a:rPr>
              <a:t>JavaEE6.</a:t>
            </a:r>
            <a:endParaRPr sz="3200">
              <a:latin typeface="Calibri" panose="020F0502020204030204"/>
              <a:cs typeface="Calibri" panose="020F0502020204030204"/>
            </a:endParaRPr>
          </a:p>
          <a:p>
            <a:pPr marL="984885" marR="528320" lvl="1" indent="-515620">
              <a:lnSpc>
                <a:spcPct val="100000"/>
              </a:lnSpc>
              <a:spcBef>
                <a:spcPts val="690"/>
              </a:spcBef>
              <a:buAutoNum type="arabicPeriod"/>
              <a:tabLst>
                <a:tab pos="984885" algn="l"/>
                <a:tab pos="984885" algn="l"/>
              </a:tabLst>
            </a:pPr>
            <a:r>
              <a:rPr sz="2800" b="1" spc="-15" dirty="0">
                <a:latin typeface="Calibri" panose="020F0502020204030204"/>
                <a:cs typeface="Calibri" panose="020F0502020204030204"/>
              </a:rPr>
              <a:t>JAX-WS </a:t>
            </a:r>
            <a:r>
              <a:rPr sz="2800" b="1" spc="-20" dirty="0">
                <a:latin typeface="Calibri" panose="020F0502020204030204"/>
                <a:cs typeface="Calibri" panose="020F0502020204030204"/>
              </a:rPr>
              <a:t>(</a:t>
            </a:r>
            <a:r>
              <a:rPr sz="2800" spc="-20" dirty="0">
                <a:latin typeface="Calibri" panose="020F0502020204030204"/>
                <a:cs typeface="Calibri" panose="020F0502020204030204"/>
              </a:rPr>
              <a:t>Java </a:t>
            </a:r>
            <a:r>
              <a:rPr sz="2800" dirty="0">
                <a:latin typeface="Calibri" panose="020F0502020204030204"/>
                <a:cs typeface="Calibri" panose="020F0502020204030204"/>
              </a:rPr>
              <a:t>API 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for </a:t>
            </a:r>
            <a:r>
              <a:rPr sz="2800" dirty="0">
                <a:latin typeface="Calibri" panose="020F0502020204030204"/>
                <a:cs typeface="Calibri" panose="020F0502020204030204"/>
              </a:rPr>
              <a:t>XML </a:t>
            </a:r>
            <a:r>
              <a:rPr sz="2800" spc="-30" dirty="0">
                <a:latin typeface="Calibri" panose="020F0502020204030204"/>
                <a:cs typeface="Calibri" panose="020F0502020204030204"/>
              </a:rPr>
              <a:t>Web </a:t>
            </a:r>
            <a:r>
              <a:rPr sz="2800" dirty="0">
                <a:latin typeface="Calibri" panose="020F0502020204030204"/>
                <a:cs typeface="Calibri" panose="020F0502020204030204"/>
              </a:rPr>
              <a:t>Services</a:t>
            </a:r>
            <a:r>
              <a:rPr sz="2800" b="1" dirty="0">
                <a:latin typeface="Calibri" panose="020F0502020204030204"/>
                <a:cs typeface="Calibri" panose="020F0502020204030204"/>
              </a:rPr>
              <a:t>)</a:t>
            </a:r>
            <a:r>
              <a:rPr sz="2800" dirty="0">
                <a:latin typeface="Calibri" panose="020F0502020204030204"/>
                <a:cs typeface="Calibri" panose="020F0502020204030204"/>
              </a:rPr>
              <a:t>: 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for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SOAP </a:t>
            </a:r>
            <a:r>
              <a:rPr sz="2800" spc="-62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web services. The 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are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two </a:t>
            </a:r>
            <a:r>
              <a:rPr sz="2800" spc="-20" dirty="0">
                <a:latin typeface="Calibri" panose="020F0502020204030204"/>
                <a:cs typeface="Calibri" panose="020F0502020204030204"/>
              </a:rPr>
              <a:t>ways 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to </a:t>
            </a:r>
            <a:r>
              <a:rPr sz="2800" dirty="0">
                <a:latin typeface="Calibri" panose="020F0502020204030204"/>
                <a:cs typeface="Calibri" panose="020F0502020204030204"/>
              </a:rPr>
              <a:t>write 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JAX-WS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application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code:</a:t>
            </a:r>
            <a:r>
              <a:rPr sz="28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by</a:t>
            </a:r>
            <a:endParaRPr sz="2800">
              <a:latin typeface="Calibri" panose="020F0502020204030204"/>
              <a:cs typeface="Calibri" panose="020F0502020204030204"/>
            </a:endParaRPr>
          </a:p>
          <a:p>
            <a:pPr marL="1384935" lvl="2" indent="-515620">
              <a:lnSpc>
                <a:spcPct val="100000"/>
              </a:lnSpc>
              <a:spcBef>
                <a:spcPts val="620"/>
              </a:spcBef>
              <a:buFont typeface="Arial MT"/>
              <a:buChar char="•"/>
              <a:tabLst>
                <a:tab pos="1384300" algn="l"/>
                <a:tab pos="1384935" algn="l"/>
              </a:tabLst>
            </a:pPr>
            <a:r>
              <a:rPr sz="2400" spc="-5" dirty="0">
                <a:latin typeface="Calibri" panose="020F0502020204030204"/>
                <a:cs typeface="Calibri" panose="020F0502020204030204"/>
              </a:rPr>
              <a:t>RPC</a:t>
            </a:r>
            <a:r>
              <a:rPr sz="24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style</a:t>
            </a:r>
            <a:r>
              <a:rPr sz="24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and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1384935" lvl="2" indent="-515620">
              <a:lnSpc>
                <a:spcPct val="100000"/>
              </a:lnSpc>
              <a:spcBef>
                <a:spcPts val="580"/>
              </a:spcBef>
              <a:buFont typeface="Arial MT"/>
              <a:buChar char="•"/>
              <a:tabLst>
                <a:tab pos="1384300" algn="l"/>
                <a:tab pos="1384935" algn="l"/>
              </a:tabLst>
            </a:pPr>
            <a:r>
              <a:rPr sz="2400" dirty="0">
                <a:latin typeface="Calibri" panose="020F0502020204030204"/>
                <a:cs typeface="Calibri" panose="020F0502020204030204"/>
              </a:rPr>
              <a:t>Document</a:t>
            </a:r>
            <a:r>
              <a:rPr sz="2400" spc="-8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style.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984885" marR="5080" lvl="1" indent="-515620">
              <a:lnSpc>
                <a:spcPct val="100000"/>
              </a:lnSpc>
              <a:spcBef>
                <a:spcPts val="635"/>
              </a:spcBef>
              <a:buAutoNum type="arabicPeriod"/>
              <a:tabLst>
                <a:tab pos="984885" algn="l"/>
                <a:tab pos="984885" algn="l"/>
              </a:tabLst>
            </a:pPr>
            <a:r>
              <a:rPr sz="2800" b="1" spc="-20" dirty="0">
                <a:latin typeface="Calibri" panose="020F0502020204030204"/>
                <a:cs typeface="Calibri" panose="020F0502020204030204"/>
              </a:rPr>
              <a:t>JAX-RS(</a:t>
            </a:r>
            <a:r>
              <a:rPr sz="2800" spc="-20" dirty="0">
                <a:latin typeface="Calibri" panose="020F0502020204030204"/>
                <a:cs typeface="Calibri" panose="020F0502020204030204"/>
              </a:rPr>
              <a:t>Java </a:t>
            </a:r>
            <a:r>
              <a:rPr sz="2800" dirty="0">
                <a:latin typeface="Calibri" panose="020F0502020204030204"/>
                <a:cs typeface="Calibri" panose="020F0502020204030204"/>
              </a:rPr>
              <a:t>API 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for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RESTful </a:t>
            </a:r>
            <a:r>
              <a:rPr sz="2800" spc="-30" dirty="0">
                <a:latin typeface="Calibri" panose="020F0502020204030204"/>
                <a:cs typeface="Calibri" panose="020F0502020204030204"/>
              </a:rPr>
              <a:t>Web </a:t>
            </a:r>
            <a:r>
              <a:rPr sz="2800" dirty="0">
                <a:latin typeface="Calibri" panose="020F0502020204030204"/>
                <a:cs typeface="Calibri" panose="020F0502020204030204"/>
              </a:rPr>
              <a:t>Services</a:t>
            </a:r>
            <a:r>
              <a:rPr sz="2800" b="1" dirty="0">
                <a:latin typeface="Calibri" panose="020F0502020204030204"/>
                <a:cs typeface="Calibri" panose="020F0502020204030204"/>
              </a:rPr>
              <a:t>)</a:t>
            </a:r>
            <a:r>
              <a:rPr sz="2800" dirty="0">
                <a:latin typeface="Calibri" panose="020F0502020204030204"/>
                <a:cs typeface="Calibri" panose="020F0502020204030204"/>
              </a:rPr>
              <a:t>: 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for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RESTful </a:t>
            </a:r>
            <a:r>
              <a:rPr sz="2800" spc="-62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web services.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There are </a:t>
            </a:r>
            <a:r>
              <a:rPr sz="2800" dirty="0">
                <a:latin typeface="Calibri" panose="020F0502020204030204"/>
                <a:cs typeface="Calibri" panose="020F0502020204030204"/>
              </a:rPr>
              <a:t>mainly </a:t>
            </a:r>
            <a:r>
              <a:rPr sz="2800" spc="5" dirty="0">
                <a:latin typeface="Calibri" panose="020F0502020204030204"/>
                <a:cs typeface="Calibri" panose="020F0502020204030204"/>
              </a:rPr>
              <a:t>2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implementation </a:t>
            </a:r>
            <a:r>
              <a:rPr sz="280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currently</a:t>
            </a:r>
            <a:r>
              <a:rPr sz="28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in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use</a:t>
            </a:r>
            <a:r>
              <a:rPr sz="28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for</a:t>
            </a:r>
            <a:r>
              <a:rPr sz="2800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creating</a:t>
            </a:r>
            <a:r>
              <a:rPr sz="28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JAX-RS</a:t>
            </a:r>
            <a:r>
              <a:rPr sz="28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application:</a:t>
            </a:r>
            <a:endParaRPr sz="2800">
              <a:latin typeface="Calibri" panose="020F0502020204030204"/>
              <a:cs typeface="Calibri" panose="020F0502020204030204"/>
            </a:endParaRPr>
          </a:p>
          <a:p>
            <a:pPr marL="1384935" lvl="2" indent="-515620">
              <a:lnSpc>
                <a:spcPct val="100000"/>
              </a:lnSpc>
              <a:spcBef>
                <a:spcPts val="620"/>
              </a:spcBef>
              <a:buFont typeface="Arial MT"/>
              <a:buChar char="•"/>
              <a:tabLst>
                <a:tab pos="1384300" algn="l"/>
                <a:tab pos="1384935" algn="l"/>
              </a:tabLst>
            </a:pPr>
            <a:r>
              <a:rPr sz="2400" spc="-15" dirty="0">
                <a:latin typeface="Calibri" panose="020F0502020204030204"/>
                <a:cs typeface="Calibri" panose="020F0502020204030204"/>
              </a:rPr>
              <a:t>Jersey</a:t>
            </a:r>
            <a:r>
              <a:rPr sz="24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and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1384935" lvl="2" indent="-515620">
              <a:lnSpc>
                <a:spcPct val="100000"/>
              </a:lnSpc>
              <a:spcBef>
                <a:spcPts val="575"/>
              </a:spcBef>
              <a:buFont typeface="Arial MT"/>
              <a:buChar char="•"/>
              <a:tabLst>
                <a:tab pos="1384300" algn="l"/>
                <a:tab pos="1384935" algn="l"/>
              </a:tabLst>
            </a:pPr>
            <a:r>
              <a:rPr sz="2400" spc="-55" dirty="0">
                <a:latin typeface="Calibri" panose="020F0502020204030204"/>
                <a:cs typeface="Calibri" panose="020F0502020204030204"/>
              </a:rPr>
              <a:t>RESTeasy.</a:t>
            </a:r>
            <a:endParaRPr sz="24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1066800" y="457200"/>
            <a:ext cx="7467600" cy="5949696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15283" y="29921"/>
            <a:ext cx="1618615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105" dirty="0"/>
              <a:t>J</a:t>
            </a:r>
            <a:r>
              <a:rPr spc="5" dirty="0"/>
              <a:t>A</a:t>
            </a:r>
            <a:r>
              <a:rPr spc="-5" dirty="0"/>
              <a:t>X-</a:t>
            </a:r>
            <a:r>
              <a:rPr spc="-30" dirty="0"/>
              <a:t>WS</a:t>
            </a:r>
            <a:endParaRPr spc="-30" dirty="0"/>
          </a:p>
        </p:txBody>
      </p:sp>
      <p:sp>
        <p:nvSpPr>
          <p:cNvPr id="3" name="object 3"/>
          <p:cNvSpPr txBox="1"/>
          <p:nvPr/>
        </p:nvSpPr>
        <p:spPr>
          <a:xfrm>
            <a:off x="154939" y="672261"/>
            <a:ext cx="8354059" cy="1782445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870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3200" spc="-20" dirty="0">
                <a:latin typeface="Calibri" panose="020F0502020204030204"/>
                <a:cs typeface="Calibri" panose="020F0502020204030204"/>
              </a:rPr>
              <a:t>There</a:t>
            </a:r>
            <a:r>
              <a:rPr sz="3200" spc="3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25" dirty="0">
                <a:latin typeface="Calibri" panose="020F0502020204030204"/>
                <a:cs typeface="Calibri" panose="020F0502020204030204"/>
              </a:rPr>
              <a:t>are</a:t>
            </a:r>
            <a:r>
              <a:rPr sz="3200" spc="2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two</a:t>
            </a:r>
            <a:r>
              <a:rPr sz="3200" spc="-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3200" spc="-35" dirty="0">
                <a:latin typeface="Calibri" panose="020F0502020204030204"/>
                <a:cs typeface="Calibri" panose="020F0502020204030204"/>
              </a:rPr>
              <a:t>ways</a:t>
            </a:r>
            <a:r>
              <a:rPr sz="32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5" dirty="0">
                <a:latin typeface="Calibri" panose="020F0502020204030204"/>
                <a:cs typeface="Calibri" panose="020F0502020204030204"/>
              </a:rPr>
              <a:t>to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5" dirty="0">
                <a:latin typeface="Calibri" panose="020F0502020204030204"/>
                <a:cs typeface="Calibri" panose="020F0502020204030204"/>
              </a:rPr>
              <a:t>develop</a:t>
            </a:r>
            <a:r>
              <a:rPr sz="3200" spc="2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25" dirty="0">
                <a:latin typeface="Calibri" panose="020F0502020204030204"/>
                <a:cs typeface="Calibri" panose="020F0502020204030204"/>
              </a:rPr>
              <a:t>JAX-WS</a:t>
            </a:r>
            <a:r>
              <a:rPr sz="3200" spc="6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5" dirty="0">
                <a:latin typeface="Calibri" panose="020F0502020204030204"/>
                <a:cs typeface="Calibri" panose="020F0502020204030204"/>
              </a:rPr>
              <a:t>example.</a:t>
            </a:r>
            <a:endParaRPr sz="3200">
              <a:latin typeface="Calibri" panose="020F0502020204030204"/>
              <a:cs typeface="Calibri" panose="020F0502020204030204"/>
            </a:endParaRPr>
          </a:p>
          <a:p>
            <a:pPr marL="356870" indent="-344805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3200" spc="-5" dirty="0">
                <a:latin typeface="Calibri" panose="020F0502020204030204"/>
                <a:cs typeface="Calibri" panose="020F0502020204030204"/>
              </a:rPr>
              <a:t>RPC</a:t>
            </a:r>
            <a:r>
              <a:rPr sz="3200" spc="-15" dirty="0">
                <a:latin typeface="Calibri" panose="020F0502020204030204"/>
                <a:cs typeface="Calibri" panose="020F0502020204030204"/>
              </a:rPr>
              <a:t> style</a:t>
            </a:r>
            <a:endParaRPr sz="3200">
              <a:latin typeface="Calibri" panose="020F0502020204030204"/>
              <a:cs typeface="Calibri" panose="020F0502020204030204"/>
            </a:endParaRPr>
          </a:p>
          <a:p>
            <a:pPr marL="356870" indent="-344805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3200" spc="-15" dirty="0">
                <a:latin typeface="Calibri" panose="020F0502020204030204"/>
                <a:cs typeface="Calibri" panose="020F0502020204030204"/>
              </a:rPr>
              <a:t>Document</a:t>
            </a:r>
            <a:r>
              <a:rPr sz="32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5" dirty="0">
                <a:latin typeface="Calibri" panose="020F0502020204030204"/>
                <a:cs typeface="Calibri" panose="020F0502020204030204"/>
              </a:rPr>
              <a:t>style</a:t>
            </a:r>
            <a:endParaRPr sz="32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22878" y="29921"/>
            <a:ext cx="2007235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5" dirty="0"/>
              <a:t>RPC</a:t>
            </a:r>
            <a:r>
              <a:rPr spc="-85" dirty="0"/>
              <a:t> </a:t>
            </a:r>
            <a:r>
              <a:rPr dirty="0"/>
              <a:t>Style</a:t>
            </a:r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54939" y="771270"/>
            <a:ext cx="8362950" cy="58788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56870" marR="478790" indent="-344805">
              <a:lnSpc>
                <a:spcPct val="100000"/>
              </a:lnSpc>
              <a:spcBef>
                <a:spcPts val="90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3200" spc="-5" dirty="0">
                <a:latin typeface="Calibri" panose="020F0502020204030204"/>
                <a:cs typeface="Calibri" panose="020F0502020204030204"/>
              </a:rPr>
              <a:t>RPC</a:t>
            </a:r>
            <a:r>
              <a:rPr sz="32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5" dirty="0">
                <a:latin typeface="Calibri" panose="020F0502020204030204"/>
                <a:cs typeface="Calibri" panose="020F0502020204030204"/>
              </a:rPr>
              <a:t>style</a:t>
            </a:r>
            <a:r>
              <a:rPr sz="32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5" dirty="0">
                <a:latin typeface="Calibri" panose="020F0502020204030204"/>
                <a:cs typeface="Calibri" panose="020F0502020204030204"/>
              </a:rPr>
              <a:t>web</a:t>
            </a:r>
            <a:r>
              <a:rPr sz="320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0" dirty="0">
                <a:latin typeface="Calibri" panose="020F0502020204030204"/>
                <a:cs typeface="Calibri" panose="020F0502020204030204"/>
              </a:rPr>
              <a:t>services</a:t>
            </a:r>
            <a:r>
              <a:rPr sz="3200" spc="4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0" dirty="0">
                <a:latin typeface="Calibri" panose="020F0502020204030204"/>
                <a:cs typeface="Calibri" panose="020F0502020204030204"/>
              </a:rPr>
              <a:t>use</a:t>
            </a:r>
            <a:r>
              <a:rPr sz="3200" spc="4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method</a:t>
            </a:r>
            <a:r>
              <a:rPr sz="3200" spc="4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3200" spc="-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name</a:t>
            </a:r>
            <a:r>
              <a:rPr sz="3200" spc="2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and </a:t>
            </a:r>
            <a:r>
              <a:rPr sz="3200" spc="-70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2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parameters</a:t>
            </a:r>
            <a:r>
              <a:rPr sz="3200" spc="5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3200" spc="-15" dirty="0">
                <a:latin typeface="Calibri" panose="020F0502020204030204"/>
                <a:cs typeface="Calibri" panose="020F0502020204030204"/>
              </a:rPr>
              <a:t>to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25" dirty="0">
                <a:latin typeface="Calibri" panose="020F0502020204030204"/>
                <a:cs typeface="Calibri" panose="020F0502020204030204"/>
              </a:rPr>
              <a:t>generate</a:t>
            </a:r>
            <a:r>
              <a:rPr sz="32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0" dirty="0">
                <a:latin typeface="Calibri" panose="020F0502020204030204"/>
                <a:cs typeface="Calibri" panose="020F0502020204030204"/>
              </a:rPr>
              <a:t>XML</a:t>
            </a:r>
            <a:r>
              <a:rPr sz="3200" spc="2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20" dirty="0">
                <a:latin typeface="Calibri" panose="020F0502020204030204"/>
                <a:cs typeface="Calibri" panose="020F0502020204030204"/>
              </a:rPr>
              <a:t>structure.</a:t>
            </a:r>
            <a:endParaRPr sz="3200">
              <a:latin typeface="Calibri" panose="020F0502020204030204"/>
              <a:cs typeface="Calibri" panose="020F0502020204030204"/>
            </a:endParaRPr>
          </a:p>
          <a:p>
            <a:pPr marL="356870" indent="-344805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3200" spc="-10" dirty="0">
                <a:latin typeface="Calibri" panose="020F0502020204030204"/>
                <a:cs typeface="Calibri" panose="020F0502020204030204"/>
              </a:rPr>
              <a:t>The</a:t>
            </a:r>
            <a:r>
              <a:rPr sz="32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20" dirty="0">
                <a:latin typeface="Calibri" panose="020F0502020204030204"/>
                <a:cs typeface="Calibri" panose="020F0502020204030204"/>
              </a:rPr>
              <a:t>generated</a:t>
            </a:r>
            <a:r>
              <a:rPr sz="32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5" dirty="0">
                <a:latin typeface="Calibri" panose="020F0502020204030204"/>
                <a:cs typeface="Calibri" panose="020F0502020204030204"/>
              </a:rPr>
              <a:t>WSDL</a:t>
            </a:r>
            <a:r>
              <a:rPr sz="3200" spc="3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is</a:t>
            </a:r>
            <a:r>
              <a:rPr sz="3200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b="1" spc="-5" dirty="0">
                <a:latin typeface="Calibri" panose="020F0502020204030204"/>
                <a:cs typeface="Calibri" panose="020F0502020204030204"/>
              </a:rPr>
              <a:t>difficult</a:t>
            </a:r>
            <a:r>
              <a:rPr sz="3200" b="1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b="1" spc="-20" dirty="0">
                <a:latin typeface="Calibri" panose="020F0502020204030204"/>
                <a:cs typeface="Calibri" panose="020F0502020204030204"/>
              </a:rPr>
              <a:t>to</a:t>
            </a:r>
            <a:r>
              <a:rPr sz="3200" b="1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b="1" spc="-5" dirty="0">
                <a:latin typeface="Calibri" panose="020F0502020204030204"/>
                <a:cs typeface="Calibri" panose="020F0502020204030204"/>
              </a:rPr>
              <a:t>be</a:t>
            </a:r>
            <a:r>
              <a:rPr sz="3200" b="1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b="1" spc="-20" dirty="0">
                <a:latin typeface="Calibri" panose="020F0502020204030204"/>
                <a:cs typeface="Calibri" panose="020F0502020204030204"/>
              </a:rPr>
              <a:t>validated</a:t>
            </a:r>
            <a:endParaRPr sz="3200">
              <a:latin typeface="Calibri" panose="020F0502020204030204"/>
              <a:cs typeface="Calibri" panose="020F0502020204030204"/>
            </a:endParaRPr>
          </a:p>
          <a:p>
            <a:pPr marL="356870">
              <a:lnSpc>
                <a:spcPct val="100000"/>
              </a:lnSpc>
              <a:spcBef>
                <a:spcPts val="5"/>
              </a:spcBef>
            </a:pPr>
            <a:r>
              <a:rPr sz="3200" spc="-15" dirty="0">
                <a:latin typeface="Calibri" panose="020F0502020204030204"/>
                <a:cs typeface="Calibri" panose="020F0502020204030204"/>
              </a:rPr>
              <a:t>against</a:t>
            </a:r>
            <a:r>
              <a:rPr sz="32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0" dirty="0">
                <a:latin typeface="Calibri" panose="020F0502020204030204"/>
                <a:cs typeface="Calibri" panose="020F0502020204030204"/>
              </a:rPr>
              <a:t>schema.</a:t>
            </a:r>
            <a:endParaRPr sz="3200">
              <a:latin typeface="Calibri" panose="020F0502020204030204"/>
              <a:cs typeface="Calibri" panose="020F0502020204030204"/>
            </a:endParaRPr>
          </a:p>
          <a:p>
            <a:pPr marL="356870" marR="796925" indent="-344805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3200" dirty="0">
                <a:latin typeface="Calibri" panose="020F0502020204030204"/>
                <a:cs typeface="Calibri" panose="020F0502020204030204"/>
              </a:rPr>
              <a:t>In</a:t>
            </a:r>
            <a:r>
              <a:rPr sz="32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RPC</a:t>
            </a:r>
            <a:r>
              <a:rPr sz="32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0" dirty="0">
                <a:latin typeface="Calibri" panose="020F0502020204030204"/>
                <a:cs typeface="Calibri" panose="020F0502020204030204"/>
              </a:rPr>
              <a:t>style,</a:t>
            </a:r>
            <a:r>
              <a:rPr sz="320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20" dirty="0">
                <a:latin typeface="Calibri" panose="020F0502020204030204"/>
                <a:cs typeface="Calibri" panose="020F0502020204030204"/>
              </a:rPr>
              <a:t>SOAP</a:t>
            </a:r>
            <a:r>
              <a:rPr sz="3200" spc="7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b="1" spc="-15" dirty="0">
                <a:latin typeface="Calibri" panose="020F0502020204030204"/>
                <a:cs typeface="Calibri" panose="020F0502020204030204"/>
              </a:rPr>
              <a:t>message</a:t>
            </a:r>
            <a:r>
              <a:rPr sz="3200" b="1" spc="-5" dirty="0">
                <a:latin typeface="Calibri" panose="020F0502020204030204"/>
                <a:cs typeface="Calibri" panose="020F0502020204030204"/>
              </a:rPr>
              <a:t> is </a:t>
            </a:r>
            <a:r>
              <a:rPr sz="3200" b="1" spc="-15" dirty="0">
                <a:latin typeface="Calibri" panose="020F0502020204030204"/>
                <a:cs typeface="Calibri" panose="020F0502020204030204"/>
              </a:rPr>
              <a:t>sent</a:t>
            </a:r>
            <a:r>
              <a:rPr sz="3200" b="1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b="1" spc="-5" dirty="0">
                <a:latin typeface="Calibri" panose="020F0502020204030204"/>
                <a:cs typeface="Calibri" panose="020F0502020204030204"/>
              </a:rPr>
              <a:t>as</a:t>
            </a:r>
            <a:r>
              <a:rPr sz="3200" b="1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b="1" spc="-25" dirty="0">
                <a:latin typeface="Calibri" panose="020F0502020204030204"/>
                <a:cs typeface="Calibri" panose="020F0502020204030204"/>
              </a:rPr>
              <a:t>many </a:t>
            </a:r>
            <a:r>
              <a:rPr sz="3200" b="1" spc="-71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b="1" spc="-10" dirty="0">
                <a:latin typeface="Calibri" panose="020F0502020204030204"/>
                <a:cs typeface="Calibri" panose="020F0502020204030204"/>
              </a:rPr>
              <a:t>elements</a:t>
            </a:r>
            <a:r>
              <a:rPr sz="3200" spc="-10" dirty="0">
                <a:latin typeface="Calibri" panose="020F0502020204030204"/>
                <a:cs typeface="Calibri" panose="020F0502020204030204"/>
              </a:rPr>
              <a:t>.</a:t>
            </a:r>
            <a:endParaRPr sz="3200">
              <a:latin typeface="Calibri" panose="020F0502020204030204"/>
              <a:cs typeface="Calibri" panose="020F0502020204030204"/>
            </a:endParaRPr>
          </a:p>
          <a:p>
            <a:pPr marL="356870" indent="-344805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3200" spc="-5" dirty="0">
                <a:latin typeface="Calibri" panose="020F0502020204030204"/>
                <a:cs typeface="Calibri" panose="020F0502020204030204"/>
              </a:rPr>
              <a:t>RPC</a:t>
            </a:r>
            <a:r>
              <a:rPr sz="32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5" dirty="0">
                <a:latin typeface="Calibri" panose="020F0502020204030204"/>
                <a:cs typeface="Calibri" panose="020F0502020204030204"/>
              </a:rPr>
              <a:t>style</a:t>
            </a:r>
            <a:r>
              <a:rPr sz="32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0" dirty="0">
                <a:latin typeface="Calibri" panose="020F0502020204030204"/>
                <a:cs typeface="Calibri" panose="020F0502020204030204"/>
              </a:rPr>
              <a:t>message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dirty="0">
                <a:latin typeface="Calibri" panose="020F0502020204030204"/>
                <a:cs typeface="Calibri" panose="020F0502020204030204"/>
              </a:rPr>
              <a:t>is</a:t>
            </a:r>
            <a:r>
              <a:rPr sz="32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b="1" spc="-10" dirty="0">
                <a:latin typeface="Calibri" panose="020F0502020204030204"/>
                <a:cs typeface="Calibri" panose="020F0502020204030204"/>
              </a:rPr>
              <a:t>tightly</a:t>
            </a:r>
            <a:r>
              <a:rPr sz="3200" b="1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b="1" spc="-10" dirty="0">
                <a:latin typeface="Calibri" panose="020F0502020204030204"/>
                <a:cs typeface="Calibri" panose="020F0502020204030204"/>
              </a:rPr>
              <a:t>coupled</a:t>
            </a:r>
            <a:r>
              <a:rPr sz="3200" spc="-10" dirty="0">
                <a:latin typeface="Calibri" panose="020F0502020204030204"/>
                <a:cs typeface="Calibri" panose="020F0502020204030204"/>
              </a:rPr>
              <a:t>.</a:t>
            </a:r>
            <a:endParaRPr sz="3200">
              <a:latin typeface="Calibri" panose="020F0502020204030204"/>
              <a:cs typeface="Calibri" panose="020F0502020204030204"/>
            </a:endParaRPr>
          </a:p>
          <a:p>
            <a:pPr marL="356870" marR="5080" indent="-344805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3200" spc="-5" dirty="0">
                <a:latin typeface="Calibri" panose="020F0502020204030204"/>
                <a:cs typeface="Calibri" panose="020F0502020204030204"/>
              </a:rPr>
              <a:t>In</a:t>
            </a:r>
            <a:r>
              <a:rPr sz="32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RPC</a:t>
            </a:r>
            <a:r>
              <a:rPr sz="32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5" dirty="0">
                <a:latin typeface="Calibri" panose="020F0502020204030204"/>
                <a:cs typeface="Calibri" panose="020F0502020204030204"/>
              </a:rPr>
              <a:t>style,</a:t>
            </a:r>
            <a:r>
              <a:rPr sz="32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20" dirty="0">
                <a:latin typeface="Calibri" panose="020F0502020204030204"/>
                <a:cs typeface="Calibri" panose="020F0502020204030204"/>
              </a:rPr>
              <a:t>SOAP</a:t>
            </a:r>
            <a:r>
              <a:rPr sz="3200" spc="4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0" dirty="0">
                <a:latin typeface="Calibri" panose="020F0502020204030204"/>
                <a:cs typeface="Calibri" panose="020F0502020204030204"/>
              </a:rPr>
              <a:t>message</a:t>
            </a:r>
            <a:r>
              <a:rPr sz="3200" spc="3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b="1" spc="-35" dirty="0">
                <a:latin typeface="Calibri" panose="020F0502020204030204"/>
                <a:cs typeface="Calibri" panose="020F0502020204030204"/>
              </a:rPr>
              <a:t>keeps</a:t>
            </a:r>
            <a:r>
              <a:rPr sz="3200" b="1" spc="3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b="1" spc="-10" dirty="0">
                <a:latin typeface="Calibri" panose="020F0502020204030204"/>
                <a:cs typeface="Calibri" panose="020F0502020204030204"/>
              </a:rPr>
              <a:t>the</a:t>
            </a:r>
            <a:r>
              <a:rPr sz="3200" b="1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b="1" spc="-15" dirty="0">
                <a:latin typeface="Calibri" panose="020F0502020204030204"/>
                <a:cs typeface="Calibri" panose="020F0502020204030204"/>
              </a:rPr>
              <a:t>operation </a:t>
            </a:r>
            <a:r>
              <a:rPr sz="3200" b="1" spc="-71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b="1" spc="-10" dirty="0">
                <a:latin typeface="Calibri" panose="020F0502020204030204"/>
                <a:cs typeface="Calibri" panose="020F0502020204030204"/>
              </a:rPr>
              <a:t>name</a:t>
            </a:r>
            <a:r>
              <a:rPr sz="3200" spc="-10" dirty="0">
                <a:latin typeface="Calibri" panose="020F0502020204030204"/>
                <a:cs typeface="Calibri" panose="020F0502020204030204"/>
              </a:rPr>
              <a:t>.</a:t>
            </a:r>
            <a:endParaRPr sz="3200">
              <a:latin typeface="Calibri" panose="020F0502020204030204"/>
              <a:cs typeface="Calibri" panose="020F0502020204030204"/>
            </a:endParaRPr>
          </a:p>
          <a:p>
            <a:pPr marL="356870" marR="702310" indent="-344805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3200" dirty="0">
                <a:latin typeface="Calibri" panose="020F0502020204030204"/>
                <a:cs typeface="Calibri" panose="020F0502020204030204"/>
              </a:rPr>
              <a:t>In</a:t>
            </a:r>
            <a:r>
              <a:rPr sz="32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RPC</a:t>
            </a:r>
            <a:r>
              <a:rPr sz="32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0" dirty="0">
                <a:latin typeface="Calibri" panose="020F0502020204030204"/>
                <a:cs typeface="Calibri" panose="020F0502020204030204"/>
              </a:rPr>
              <a:t>style,</a:t>
            </a:r>
            <a:r>
              <a:rPr sz="320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25" dirty="0">
                <a:latin typeface="Calibri" panose="020F0502020204030204"/>
                <a:cs typeface="Calibri" panose="020F0502020204030204"/>
              </a:rPr>
              <a:t>parameters</a:t>
            </a:r>
            <a:r>
              <a:rPr sz="3200" spc="3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25" dirty="0">
                <a:latin typeface="Calibri" panose="020F0502020204030204"/>
                <a:cs typeface="Calibri" panose="020F0502020204030204"/>
              </a:rPr>
              <a:t>are</a:t>
            </a:r>
            <a:r>
              <a:rPr sz="32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5" dirty="0">
                <a:latin typeface="Calibri" panose="020F0502020204030204"/>
                <a:cs typeface="Calibri" panose="020F0502020204030204"/>
              </a:rPr>
              <a:t>sent</a:t>
            </a:r>
            <a:r>
              <a:rPr sz="32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as</a:t>
            </a:r>
            <a:r>
              <a:rPr sz="3200" spc="4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b="1" spc="-20" dirty="0">
                <a:latin typeface="Calibri" panose="020F0502020204030204"/>
                <a:cs typeface="Calibri" panose="020F0502020204030204"/>
              </a:rPr>
              <a:t>discrete </a:t>
            </a:r>
            <a:r>
              <a:rPr sz="3200" b="1" spc="-71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b="1" spc="-15" dirty="0">
                <a:latin typeface="Calibri" panose="020F0502020204030204"/>
                <a:cs typeface="Calibri" panose="020F0502020204030204"/>
              </a:rPr>
              <a:t>values</a:t>
            </a:r>
            <a:r>
              <a:rPr sz="3200" spc="-15" dirty="0">
                <a:latin typeface="Calibri" panose="020F0502020204030204"/>
                <a:cs typeface="Calibri" panose="020F0502020204030204"/>
              </a:rPr>
              <a:t>.</a:t>
            </a:r>
            <a:endParaRPr sz="32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40126" y="29921"/>
            <a:ext cx="3373754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5" dirty="0"/>
              <a:t>Document</a:t>
            </a:r>
            <a:r>
              <a:rPr spc="-95" dirty="0"/>
              <a:t> </a:t>
            </a:r>
            <a:r>
              <a:rPr dirty="0"/>
              <a:t>Style</a:t>
            </a:r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54939" y="771270"/>
            <a:ext cx="8115300" cy="480568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56870" marR="118745" indent="-344805">
              <a:lnSpc>
                <a:spcPct val="100000"/>
              </a:lnSpc>
              <a:spcBef>
                <a:spcPts val="90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3200" spc="-15" dirty="0">
                <a:latin typeface="Calibri" panose="020F0502020204030204"/>
                <a:cs typeface="Calibri" panose="020F0502020204030204"/>
              </a:rPr>
              <a:t>Document</a:t>
            </a:r>
            <a:r>
              <a:rPr sz="3200" spc="4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5" dirty="0">
                <a:latin typeface="Calibri" panose="020F0502020204030204"/>
                <a:cs typeface="Calibri" panose="020F0502020204030204"/>
              </a:rPr>
              <a:t>style</a:t>
            </a:r>
            <a:r>
              <a:rPr sz="32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5" dirty="0">
                <a:latin typeface="Calibri" panose="020F0502020204030204"/>
                <a:cs typeface="Calibri" panose="020F0502020204030204"/>
              </a:rPr>
              <a:t>web</a:t>
            </a:r>
            <a:r>
              <a:rPr sz="32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0" dirty="0">
                <a:latin typeface="Calibri" panose="020F0502020204030204"/>
                <a:cs typeface="Calibri" panose="020F0502020204030204"/>
              </a:rPr>
              <a:t>services</a:t>
            </a:r>
            <a:r>
              <a:rPr sz="3200" spc="8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b="1" spc="-10" dirty="0">
                <a:latin typeface="Calibri" panose="020F0502020204030204"/>
                <a:cs typeface="Calibri" panose="020F0502020204030204"/>
              </a:rPr>
              <a:t>can</a:t>
            </a:r>
            <a:r>
              <a:rPr sz="3200" b="1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b="1" spc="-15" dirty="0">
                <a:latin typeface="Calibri" panose="020F0502020204030204"/>
                <a:cs typeface="Calibri" panose="020F0502020204030204"/>
              </a:rPr>
              <a:t>be</a:t>
            </a:r>
            <a:r>
              <a:rPr sz="3200" b="1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b="1" spc="-20" dirty="0">
                <a:latin typeface="Calibri" panose="020F0502020204030204"/>
                <a:cs typeface="Calibri" panose="020F0502020204030204"/>
              </a:rPr>
              <a:t>validated </a:t>
            </a:r>
            <a:r>
              <a:rPr sz="3200" b="1" spc="-70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b="1" spc="-20" dirty="0">
                <a:latin typeface="Calibri" panose="020F0502020204030204"/>
                <a:cs typeface="Calibri" panose="020F0502020204030204"/>
              </a:rPr>
              <a:t>against</a:t>
            </a:r>
            <a:r>
              <a:rPr sz="3200" b="1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b="1" spc="-2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predefined</a:t>
            </a:r>
            <a:r>
              <a:rPr sz="3200" b="1" spc="7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3200" b="1" spc="-5" dirty="0">
                <a:latin typeface="Calibri" panose="020F0502020204030204"/>
                <a:cs typeface="Calibri" panose="020F0502020204030204"/>
              </a:rPr>
              <a:t>schema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.</a:t>
            </a:r>
            <a:endParaRPr sz="3200">
              <a:latin typeface="Calibri" panose="020F0502020204030204"/>
              <a:cs typeface="Calibri" panose="020F0502020204030204"/>
            </a:endParaRPr>
          </a:p>
          <a:p>
            <a:pPr marL="356870" marR="266700" indent="-344805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3200" dirty="0">
                <a:latin typeface="Calibri" panose="020F0502020204030204"/>
                <a:cs typeface="Calibri" panose="020F0502020204030204"/>
              </a:rPr>
              <a:t>In</a:t>
            </a:r>
            <a:r>
              <a:rPr sz="3200" spc="-15" dirty="0">
                <a:latin typeface="Calibri" panose="020F0502020204030204"/>
                <a:cs typeface="Calibri" panose="020F0502020204030204"/>
              </a:rPr>
              <a:t> document</a:t>
            </a:r>
            <a:r>
              <a:rPr sz="3200" spc="6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0" dirty="0">
                <a:latin typeface="Calibri" panose="020F0502020204030204"/>
                <a:cs typeface="Calibri" panose="020F0502020204030204"/>
              </a:rPr>
              <a:t>style,</a:t>
            </a:r>
            <a:r>
              <a:rPr sz="320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20" dirty="0">
                <a:latin typeface="Calibri" panose="020F0502020204030204"/>
                <a:cs typeface="Calibri" panose="020F0502020204030204"/>
              </a:rPr>
              <a:t>SOAP</a:t>
            </a:r>
            <a:r>
              <a:rPr sz="32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0" dirty="0">
                <a:latin typeface="Calibri" panose="020F0502020204030204"/>
                <a:cs typeface="Calibri" panose="020F0502020204030204"/>
              </a:rPr>
              <a:t>message</a:t>
            </a:r>
            <a:r>
              <a:rPr sz="3200" spc="3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is</a:t>
            </a:r>
            <a:r>
              <a:rPr sz="3200" spc="3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b="1" spc="-10" dirty="0">
                <a:latin typeface="Calibri" panose="020F0502020204030204"/>
                <a:cs typeface="Calibri" panose="020F0502020204030204"/>
              </a:rPr>
              <a:t>sent</a:t>
            </a:r>
            <a:r>
              <a:rPr sz="3200" b="1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b="1" spc="-5" dirty="0">
                <a:latin typeface="Calibri" panose="020F0502020204030204"/>
                <a:cs typeface="Calibri" panose="020F0502020204030204"/>
              </a:rPr>
              <a:t>as a </a:t>
            </a:r>
            <a:r>
              <a:rPr sz="3200" b="1" spc="-71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b="1" spc="-5" dirty="0">
                <a:latin typeface="Calibri" panose="020F0502020204030204"/>
                <a:cs typeface="Calibri" panose="020F0502020204030204"/>
              </a:rPr>
              <a:t>single</a:t>
            </a:r>
            <a:r>
              <a:rPr sz="3200" b="1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b="1" spc="-10" dirty="0">
                <a:latin typeface="Calibri" panose="020F0502020204030204"/>
                <a:cs typeface="Calibri" panose="020F0502020204030204"/>
              </a:rPr>
              <a:t>document</a:t>
            </a:r>
            <a:r>
              <a:rPr sz="3200" spc="-10" dirty="0">
                <a:latin typeface="Calibri" panose="020F0502020204030204"/>
                <a:cs typeface="Calibri" panose="020F0502020204030204"/>
              </a:rPr>
              <a:t>.</a:t>
            </a:r>
            <a:endParaRPr sz="3200">
              <a:latin typeface="Calibri" panose="020F0502020204030204"/>
              <a:cs typeface="Calibri" panose="020F0502020204030204"/>
            </a:endParaRPr>
          </a:p>
          <a:p>
            <a:pPr marL="356870" indent="-344805">
              <a:lnSpc>
                <a:spcPct val="100000"/>
              </a:lnSpc>
              <a:spcBef>
                <a:spcPts val="775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3200" spc="-15" dirty="0">
                <a:latin typeface="Calibri" panose="020F0502020204030204"/>
                <a:cs typeface="Calibri" panose="020F0502020204030204"/>
              </a:rPr>
              <a:t>Document</a:t>
            </a:r>
            <a:r>
              <a:rPr sz="3200" spc="4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5" dirty="0">
                <a:latin typeface="Calibri" panose="020F0502020204030204"/>
                <a:cs typeface="Calibri" panose="020F0502020204030204"/>
              </a:rPr>
              <a:t>style</a:t>
            </a:r>
            <a:r>
              <a:rPr sz="32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0" dirty="0">
                <a:latin typeface="Calibri" panose="020F0502020204030204"/>
                <a:cs typeface="Calibri" panose="020F0502020204030204"/>
              </a:rPr>
              <a:t>message</a:t>
            </a:r>
            <a:r>
              <a:rPr sz="32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is</a:t>
            </a:r>
            <a:r>
              <a:rPr sz="3200" spc="2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b="1" dirty="0">
                <a:latin typeface="Calibri" panose="020F0502020204030204"/>
                <a:cs typeface="Calibri" panose="020F0502020204030204"/>
              </a:rPr>
              <a:t>loosely </a:t>
            </a:r>
            <a:r>
              <a:rPr sz="3200" b="1" spc="-10" dirty="0">
                <a:latin typeface="Calibri" panose="020F0502020204030204"/>
                <a:cs typeface="Calibri" panose="020F0502020204030204"/>
              </a:rPr>
              <a:t>coupled</a:t>
            </a:r>
            <a:r>
              <a:rPr sz="3200" spc="-10" dirty="0">
                <a:latin typeface="Calibri" panose="020F0502020204030204"/>
                <a:cs typeface="Calibri" panose="020F0502020204030204"/>
              </a:rPr>
              <a:t>.</a:t>
            </a:r>
            <a:endParaRPr sz="3200">
              <a:latin typeface="Calibri" panose="020F0502020204030204"/>
              <a:cs typeface="Calibri" panose="020F0502020204030204"/>
            </a:endParaRPr>
          </a:p>
          <a:p>
            <a:pPr marL="356870" marR="545465" indent="-344805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3200" dirty="0">
                <a:latin typeface="Calibri" panose="020F0502020204030204"/>
                <a:cs typeface="Calibri" panose="020F0502020204030204"/>
              </a:rPr>
              <a:t>In</a:t>
            </a:r>
            <a:r>
              <a:rPr sz="32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5" dirty="0">
                <a:latin typeface="Calibri" panose="020F0502020204030204"/>
                <a:cs typeface="Calibri" panose="020F0502020204030204"/>
              </a:rPr>
              <a:t>Document</a:t>
            </a:r>
            <a:r>
              <a:rPr sz="3200" spc="6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0" dirty="0">
                <a:latin typeface="Calibri" panose="020F0502020204030204"/>
                <a:cs typeface="Calibri" panose="020F0502020204030204"/>
              </a:rPr>
              <a:t>style,</a:t>
            </a:r>
            <a:r>
              <a:rPr sz="320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20" dirty="0">
                <a:latin typeface="Calibri" panose="020F0502020204030204"/>
                <a:cs typeface="Calibri" panose="020F0502020204030204"/>
              </a:rPr>
              <a:t>SOAP</a:t>
            </a:r>
            <a:r>
              <a:rPr sz="32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0" dirty="0">
                <a:latin typeface="Calibri" panose="020F0502020204030204"/>
                <a:cs typeface="Calibri" panose="020F0502020204030204"/>
              </a:rPr>
              <a:t>message</a:t>
            </a:r>
            <a:r>
              <a:rPr sz="3200" spc="7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b="1" spc="-5" dirty="0">
                <a:latin typeface="Calibri" panose="020F0502020204030204"/>
                <a:cs typeface="Calibri" panose="020F0502020204030204"/>
              </a:rPr>
              <a:t>loses</a:t>
            </a:r>
            <a:r>
              <a:rPr sz="3200" b="1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b="1" spc="-15" dirty="0">
                <a:latin typeface="Calibri" panose="020F0502020204030204"/>
                <a:cs typeface="Calibri" panose="020F0502020204030204"/>
              </a:rPr>
              <a:t>the </a:t>
            </a:r>
            <a:r>
              <a:rPr sz="3200" b="1" spc="-70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b="1" spc="-15" dirty="0">
                <a:latin typeface="Calibri" panose="020F0502020204030204"/>
                <a:cs typeface="Calibri" panose="020F0502020204030204"/>
              </a:rPr>
              <a:t>operation</a:t>
            </a:r>
            <a:r>
              <a:rPr sz="3200" b="1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b="1" spc="-5" dirty="0">
                <a:latin typeface="Calibri" panose="020F0502020204030204"/>
                <a:cs typeface="Calibri" panose="020F0502020204030204"/>
              </a:rPr>
              <a:t>name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.</a:t>
            </a:r>
            <a:endParaRPr sz="3200">
              <a:latin typeface="Calibri" panose="020F0502020204030204"/>
              <a:cs typeface="Calibri" panose="020F0502020204030204"/>
            </a:endParaRPr>
          </a:p>
          <a:p>
            <a:pPr marL="356870" marR="5080" indent="-344805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3200" spc="-5" dirty="0">
                <a:latin typeface="Calibri" panose="020F0502020204030204"/>
                <a:cs typeface="Calibri" panose="020F0502020204030204"/>
              </a:rPr>
              <a:t>In</a:t>
            </a:r>
            <a:r>
              <a:rPr sz="32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5" dirty="0">
                <a:latin typeface="Calibri" panose="020F0502020204030204"/>
                <a:cs typeface="Calibri" panose="020F0502020204030204"/>
              </a:rPr>
              <a:t>Document</a:t>
            </a:r>
            <a:r>
              <a:rPr sz="3200" spc="7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5" dirty="0">
                <a:latin typeface="Calibri" panose="020F0502020204030204"/>
                <a:cs typeface="Calibri" panose="020F0502020204030204"/>
              </a:rPr>
              <a:t>style,</a:t>
            </a:r>
            <a:r>
              <a:rPr sz="32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25" dirty="0">
                <a:latin typeface="Calibri" panose="020F0502020204030204"/>
                <a:cs typeface="Calibri" panose="020F0502020204030204"/>
              </a:rPr>
              <a:t>parameters</a:t>
            </a:r>
            <a:r>
              <a:rPr sz="3200" spc="4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25" dirty="0">
                <a:latin typeface="Calibri" panose="020F0502020204030204"/>
                <a:cs typeface="Calibri" panose="020F0502020204030204"/>
              </a:rPr>
              <a:t>are</a:t>
            </a:r>
            <a:r>
              <a:rPr sz="32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5" dirty="0">
                <a:latin typeface="Calibri" panose="020F0502020204030204"/>
                <a:cs typeface="Calibri" panose="020F0502020204030204"/>
              </a:rPr>
              <a:t>sent</a:t>
            </a:r>
            <a:r>
              <a:rPr sz="320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in</a:t>
            </a:r>
            <a:r>
              <a:rPr sz="3200" spc="6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b="1" spc="-15" dirty="0">
                <a:latin typeface="Calibri" panose="020F0502020204030204"/>
                <a:cs typeface="Calibri" panose="020F0502020204030204"/>
              </a:rPr>
              <a:t>XML </a:t>
            </a:r>
            <a:r>
              <a:rPr sz="3200" b="1" spc="-70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b="1" spc="-15" dirty="0">
                <a:latin typeface="Calibri" panose="020F0502020204030204"/>
                <a:cs typeface="Calibri" panose="020F0502020204030204"/>
              </a:rPr>
              <a:t>format</a:t>
            </a:r>
            <a:r>
              <a:rPr sz="3200" spc="-15" dirty="0">
                <a:latin typeface="Calibri" panose="020F0502020204030204"/>
                <a:cs typeface="Calibri" panose="020F0502020204030204"/>
              </a:rPr>
              <a:t>.</a:t>
            </a:r>
            <a:endParaRPr sz="32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03675" y="29921"/>
            <a:ext cx="1440180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105" dirty="0"/>
              <a:t>J</a:t>
            </a:r>
            <a:r>
              <a:rPr spc="5" dirty="0"/>
              <a:t>A</a:t>
            </a:r>
            <a:r>
              <a:rPr spc="-5" dirty="0"/>
              <a:t>X-</a:t>
            </a:r>
            <a:r>
              <a:rPr spc="-45" dirty="0"/>
              <a:t>RS</a:t>
            </a:r>
            <a:endParaRPr spc="-45" dirty="0"/>
          </a:p>
        </p:txBody>
      </p:sp>
      <p:sp>
        <p:nvSpPr>
          <p:cNvPr id="3" name="object 3"/>
          <p:cNvSpPr txBox="1"/>
          <p:nvPr/>
        </p:nvSpPr>
        <p:spPr>
          <a:xfrm>
            <a:off x="154939" y="672581"/>
            <a:ext cx="8700770" cy="1637664"/>
          </a:xfrm>
          <a:prstGeom prst="rect">
            <a:avLst/>
          </a:prstGeom>
        </p:spPr>
        <p:txBody>
          <a:bodyPr vert="horz" wrap="square" lIns="0" tIns="110490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870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3200" spc="-20" dirty="0">
                <a:latin typeface="Calibri" panose="020F0502020204030204"/>
                <a:cs typeface="Calibri" panose="020F0502020204030204"/>
              </a:rPr>
              <a:t>There</a:t>
            </a:r>
            <a:r>
              <a:rPr sz="3200" spc="3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25" dirty="0">
                <a:latin typeface="Calibri" panose="020F0502020204030204"/>
                <a:cs typeface="Calibri" panose="020F0502020204030204"/>
              </a:rPr>
              <a:t>are</a:t>
            </a:r>
            <a:r>
              <a:rPr sz="32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5" dirty="0">
                <a:latin typeface="Calibri" panose="020F0502020204030204"/>
                <a:cs typeface="Calibri" panose="020F0502020204030204"/>
              </a:rPr>
              <a:t>two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 main</a:t>
            </a:r>
            <a:r>
              <a:rPr sz="32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0" dirty="0">
                <a:latin typeface="Calibri" panose="020F0502020204030204"/>
                <a:cs typeface="Calibri" panose="020F0502020204030204"/>
              </a:rPr>
              <a:t>implementation</a:t>
            </a:r>
            <a:r>
              <a:rPr sz="3200" spc="4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0" dirty="0">
                <a:latin typeface="Calibri" panose="020F0502020204030204"/>
                <a:cs typeface="Calibri" panose="020F0502020204030204"/>
              </a:rPr>
              <a:t>of </a:t>
            </a:r>
            <a:r>
              <a:rPr sz="3200" spc="-15" dirty="0">
                <a:latin typeface="Calibri" panose="020F0502020204030204"/>
                <a:cs typeface="Calibri" panose="020F0502020204030204"/>
              </a:rPr>
              <a:t>JAX-RS</a:t>
            </a:r>
            <a:r>
              <a:rPr sz="3200" spc="3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API.</a:t>
            </a:r>
            <a:endParaRPr sz="3200">
              <a:latin typeface="Calibri" panose="020F0502020204030204"/>
              <a:cs typeface="Calibri" panose="020F0502020204030204"/>
            </a:endParaRPr>
          </a:p>
          <a:p>
            <a:pPr marL="756285" lvl="1" indent="-287020">
              <a:lnSpc>
                <a:spcPct val="100000"/>
              </a:lnSpc>
              <a:spcBef>
                <a:spcPts val="690"/>
              </a:spcBef>
              <a:buFont typeface="Arial MT"/>
              <a:buChar char="–"/>
              <a:tabLst>
                <a:tab pos="756920" algn="l"/>
              </a:tabLst>
            </a:pPr>
            <a:r>
              <a:rPr sz="2800" spc="-15" dirty="0">
                <a:latin typeface="Calibri" panose="020F0502020204030204"/>
                <a:cs typeface="Calibri" panose="020F0502020204030204"/>
              </a:rPr>
              <a:t>Jersey</a:t>
            </a:r>
            <a:endParaRPr sz="2800">
              <a:latin typeface="Calibri" panose="020F0502020204030204"/>
              <a:cs typeface="Calibri" panose="020F0502020204030204"/>
            </a:endParaRPr>
          </a:p>
          <a:p>
            <a:pPr marL="756285" lvl="1" indent="-287020">
              <a:lnSpc>
                <a:spcPct val="100000"/>
              </a:lnSpc>
              <a:spcBef>
                <a:spcPts val="670"/>
              </a:spcBef>
              <a:buFont typeface="Arial MT"/>
              <a:buChar char="–"/>
              <a:tabLst>
                <a:tab pos="756920" algn="l"/>
              </a:tabLst>
            </a:pPr>
            <a:r>
              <a:rPr sz="2800" spc="-15" dirty="0">
                <a:latin typeface="Calibri" panose="020F0502020204030204"/>
                <a:cs typeface="Calibri" panose="020F0502020204030204"/>
              </a:rPr>
              <a:t>RESTEasy</a:t>
            </a:r>
            <a:endParaRPr sz="28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4939" y="6807"/>
            <a:ext cx="6496050" cy="85661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348865">
              <a:lnSpc>
                <a:spcPts val="4585"/>
              </a:lnSpc>
              <a:spcBef>
                <a:spcPts val="110"/>
              </a:spcBef>
            </a:pPr>
            <a:r>
              <a:rPr spc="-25" dirty="0"/>
              <a:t>JAX-RS</a:t>
            </a:r>
            <a:r>
              <a:rPr spc="-75" dirty="0"/>
              <a:t> </a:t>
            </a:r>
            <a:r>
              <a:rPr spc="-5" dirty="0"/>
              <a:t>Annotations</a:t>
            </a:r>
            <a:endParaRPr spc="-5" dirty="0"/>
          </a:p>
          <a:p>
            <a:pPr marL="12700">
              <a:lnSpc>
                <a:spcPts val="1945"/>
              </a:lnSpc>
            </a:pPr>
            <a:r>
              <a:rPr sz="1800" b="0" spc="-5" dirty="0">
                <a:latin typeface="Calibri" panose="020F0502020204030204"/>
                <a:cs typeface="Calibri" panose="020F0502020204030204"/>
              </a:rPr>
              <a:t>The</a:t>
            </a:r>
            <a:r>
              <a:rPr sz="1800" b="0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20" dirty="0"/>
              <a:t>javax.ws.rs </a:t>
            </a:r>
            <a:r>
              <a:rPr sz="1800" b="0" spc="-10" dirty="0">
                <a:latin typeface="Calibri" panose="020F0502020204030204"/>
                <a:cs typeface="Calibri" panose="020F0502020204030204"/>
              </a:rPr>
              <a:t>package</a:t>
            </a:r>
            <a:r>
              <a:rPr sz="1800" b="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b="0" spc="-15" dirty="0">
                <a:latin typeface="Calibri" panose="020F0502020204030204"/>
                <a:cs typeface="Calibri" panose="020F0502020204030204"/>
              </a:rPr>
              <a:t>contains</a:t>
            </a:r>
            <a:r>
              <a:rPr sz="1800" b="0" spc="3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b="0" spc="-10" dirty="0">
                <a:latin typeface="Calibri" panose="020F0502020204030204"/>
                <a:cs typeface="Calibri" panose="020F0502020204030204"/>
              </a:rPr>
              <a:t>JAX-RS</a:t>
            </a:r>
            <a:r>
              <a:rPr sz="1800" b="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b="0" spc="-10" dirty="0">
                <a:latin typeface="Calibri" panose="020F0502020204030204"/>
                <a:cs typeface="Calibri" panose="020F0502020204030204"/>
              </a:rPr>
              <a:t>annotations</a:t>
            </a:r>
            <a:endParaRPr sz="1800">
              <a:latin typeface="Calibri" panose="020F0502020204030204"/>
              <a:cs typeface="Calibri" panose="020F0502020204030204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517650" y="984250"/>
          <a:ext cx="6115050" cy="57626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36625"/>
                <a:gridCol w="5160010"/>
              </a:tblGrid>
              <a:tr h="440054">
                <a:tc>
                  <a:txBody>
                    <a:bodyPr/>
                    <a:lstStyle/>
                    <a:p>
                      <a:pPr marL="116205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100" b="1" spc="-15" dirty="0">
                          <a:latin typeface="Times New Roman" panose="02020603050405020304"/>
                          <a:cs typeface="Times New Roman" panose="02020603050405020304"/>
                        </a:rPr>
                        <a:t>Annotation</a:t>
                      </a: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3665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100" b="1" spc="-10" dirty="0">
                          <a:latin typeface="Times New Roman" panose="02020603050405020304"/>
                          <a:cs typeface="Times New Roman" panose="02020603050405020304"/>
                        </a:rPr>
                        <a:t>Description</a:t>
                      </a: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8709"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100" spc="5" dirty="0">
                          <a:latin typeface="Times New Roman" panose="02020603050405020304"/>
                          <a:cs typeface="Times New Roman" panose="02020603050405020304"/>
                        </a:rPr>
                        <a:t>Path</a:t>
                      </a: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100" spc="-5" dirty="0">
                          <a:latin typeface="Times New Roman" panose="02020603050405020304"/>
                          <a:cs typeface="Times New Roman" panose="02020603050405020304"/>
                        </a:rPr>
                        <a:t>It </a:t>
                      </a:r>
                      <a:r>
                        <a:rPr sz="1100" spc="-20" dirty="0">
                          <a:latin typeface="Times New Roman" panose="02020603050405020304"/>
                          <a:cs typeface="Times New Roman" panose="02020603050405020304"/>
                        </a:rPr>
                        <a:t>identifies</a:t>
                      </a:r>
                      <a:r>
                        <a:rPr sz="1100" spc="114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100" spc="-10" dirty="0">
                          <a:latin typeface="Times New Roman" panose="02020603050405020304"/>
                          <a:cs typeface="Times New Roman" panose="02020603050405020304"/>
                        </a:rPr>
                        <a:t>the</a:t>
                      </a:r>
                      <a:r>
                        <a:rPr sz="1100" spc="5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100" spc="-10" dirty="0">
                          <a:latin typeface="Times New Roman" panose="02020603050405020304"/>
                          <a:cs typeface="Times New Roman" panose="02020603050405020304"/>
                        </a:rPr>
                        <a:t>URI</a:t>
                      </a:r>
                      <a:r>
                        <a:rPr sz="1100" spc="35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100" spc="-5" dirty="0">
                          <a:latin typeface="Times New Roman" panose="02020603050405020304"/>
                          <a:cs typeface="Times New Roman" panose="02020603050405020304"/>
                        </a:rPr>
                        <a:t>path.</a:t>
                      </a:r>
                      <a:r>
                        <a:rPr sz="1100" spc="-20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100" spc="-5" dirty="0">
                          <a:latin typeface="Times New Roman" panose="02020603050405020304"/>
                          <a:cs typeface="Times New Roman" panose="02020603050405020304"/>
                        </a:rPr>
                        <a:t>It </a:t>
                      </a:r>
                      <a:r>
                        <a:rPr sz="1100" dirty="0">
                          <a:latin typeface="Times New Roman" panose="02020603050405020304"/>
                          <a:cs typeface="Times New Roman" panose="02020603050405020304"/>
                        </a:rPr>
                        <a:t>can</a:t>
                      </a:r>
                      <a:r>
                        <a:rPr sz="1100" spc="-10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100" dirty="0">
                          <a:latin typeface="Times New Roman" panose="02020603050405020304"/>
                          <a:cs typeface="Times New Roman" panose="02020603050405020304"/>
                        </a:rPr>
                        <a:t>be</a:t>
                      </a:r>
                      <a:r>
                        <a:rPr sz="1100" spc="5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100" spc="-15" dirty="0">
                          <a:latin typeface="Times New Roman" panose="02020603050405020304"/>
                          <a:cs typeface="Times New Roman" panose="02020603050405020304"/>
                        </a:rPr>
                        <a:t>specified</a:t>
                      </a:r>
                      <a:r>
                        <a:rPr sz="1100" spc="90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100" spc="-15" dirty="0">
                          <a:latin typeface="Times New Roman" panose="02020603050405020304"/>
                          <a:cs typeface="Times New Roman" panose="02020603050405020304"/>
                        </a:rPr>
                        <a:t>on</a:t>
                      </a:r>
                      <a:r>
                        <a:rPr sz="1100" spc="15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100" spc="-5" dirty="0">
                          <a:latin typeface="Times New Roman" panose="02020603050405020304"/>
                          <a:cs typeface="Times New Roman" panose="02020603050405020304"/>
                        </a:rPr>
                        <a:t>class </a:t>
                      </a:r>
                      <a:r>
                        <a:rPr sz="1100" spc="-15" dirty="0">
                          <a:latin typeface="Times New Roman" panose="02020603050405020304"/>
                          <a:cs typeface="Times New Roman" panose="02020603050405020304"/>
                        </a:rPr>
                        <a:t>or</a:t>
                      </a:r>
                      <a:r>
                        <a:rPr sz="1100" spc="30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100" spc="-25" dirty="0">
                          <a:latin typeface="Times New Roman" panose="02020603050405020304"/>
                          <a:cs typeface="Times New Roman" panose="02020603050405020304"/>
                        </a:rPr>
                        <a:t>method.</a:t>
                      </a: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56108"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100" spc="5" dirty="0">
                          <a:latin typeface="Times New Roman" panose="02020603050405020304"/>
                          <a:cs typeface="Times New Roman" panose="02020603050405020304"/>
                        </a:rPr>
                        <a:t>PathParam</a:t>
                      </a: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100" spc="-10" dirty="0">
                          <a:latin typeface="Times New Roman" panose="02020603050405020304"/>
                          <a:cs typeface="Times New Roman" panose="02020603050405020304"/>
                        </a:rPr>
                        <a:t>represents</a:t>
                      </a:r>
                      <a:r>
                        <a:rPr sz="1100" spc="30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100" spc="-10" dirty="0">
                          <a:latin typeface="Times New Roman" panose="02020603050405020304"/>
                          <a:cs typeface="Times New Roman" panose="02020603050405020304"/>
                        </a:rPr>
                        <a:t>the</a:t>
                      </a:r>
                      <a:r>
                        <a:rPr sz="1100" spc="25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100" spc="-10" dirty="0">
                          <a:latin typeface="Times New Roman" panose="02020603050405020304"/>
                          <a:cs typeface="Times New Roman" panose="02020603050405020304"/>
                        </a:rPr>
                        <a:t>parameter</a:t>
                      </a:r>
                      <a:r>
                        <a:rPr sz="1100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100" spc="-15" dirty="0">
                          <a:latin typeface="Times New Roman" panose="02020603050405020304"/>
                          <a:cs typeface="Times New Roman" panose="02020603050405020304"/>
                        </a:rPr>
                        <a:t>of</a:t>
                      </a:r>
                      <a:r>
                        <a:rPr sz="1100" spc="25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100" spc="-10" dirty="0">
                          <a:latin typeface="Times New Roman" panose="02020603050405020304"/>
                          <a:cs typeface="Times New Roman" panose="02020603050405020304"/>
                        </a:rPr>
                        <a:t>the</a:t>
                      </a:r>
                      <a:r>
                        <a:rPr sz="1100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100" spc="-10" dirty="0">
                          <a:latin typeface="Times New Roman" panose="02020603050405020304"/>
                          <a:cs typeface="Times New Roman" panose="02020603050405020304"/>
                        </a:rPr>
                        <a:t>URI</a:t>
                      </a:r>
                      <a:r>
                        <a:rPr sz="1100" spc="25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100" spc="-5" dirty="0">
                          <a:latin typeface="Times New Roman" panose="02020603050405020304"/>
                          <a:cs typeface="Times New Roman" panose="02020603050405020304"/>
                        </a:rPr>
                        <a:t>path.</a:t>
                      </a: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5661"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100" spc="-5" dirty="0">
                          <a:latin typeface="Times New Roman" panose="02020603050405020304"/>
                          <a:cs typeface="Times New Roman" panose="02020603050405020304"/>
                        </a:rPr>
                        <a:t>GET</a:t>
                      </a: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100" spc="-15" dirty="0">
                          <a:latin typeface="Times New Roman" panose="02020603050405020304"/>
                          <a:cs typeface="Times New Roman" panose="02020603050405020304"/>
                        </a:rPr>
                        <a:t>specifies</a:t>
                      </a:r>
                      <a:r>
                        <a:rPr sz="1100" spc="80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100" spc="-20" dirty="0">
                          <a:latin typeface="Times New Roman" panose="02020603050405020304"/>
                          <a:cs typeface="Times New Roman" panose="02020603050405020304"/>
                        </a:rPr>
                        <a:t>method</a:t>
                      </a:r>
                      <a:r>
                        <a:rPr sz="1100" spc="80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100" spc="-15" dirty="0">
                          <a:latin typeface="Times New Roman" panose="02020603050405020304"/>
                          <a:cs typeface="Times New Roman" panose="02020603050405020304"/>
                        </a:rPr>
                        <a:t>responds</a:t>
                      </a:r>
                      <a:r>
                        <a:rPr sz="1100" spc="60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100" dirty="0">
                          <a:latin typeface="Times New Roman" panose="02020603050405020304"/>
                          <a:cs typeface="Times New Roman" panose="02020603050405020304"/>
                        </a:rPr>
                        <a:t>to</a:t>
                      </a:r>
                      <a:r>
                        <a:rPr sz="1100" spc="-15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100" spc="-5" dirty="0">
                          <a:latin typeface="Times New Roman" panose="02020603050405020304"/>
                          <a:cs typeface="Times New Roman" panose="02020603050405020304"/>
                        </a:rPr>
                        <a:t>GET</a:t>
                      </a:r>
                      <a:r>
                        <a:rPr sz="1100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100" spc="-10" dirty="0">
                          <a:latin typeface="Times New Roman" panose="02020603050405020304"/>
                          <a:cs typeface="Times New Roman" panose="02020603050405020304"/>
                        </a:rPr>
                        <a:t>request.</a:t>
                      </a: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5661"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100" dirty="0">
                          <a:latin typeface="Times New Roman" panose="02020603050405020304"/>
                          <a:cs typeface="Times New Roman" panose="02020603050405020304"/>
                        </a:rPr>
                        <a:t>POST</a:t>
                      </a: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100" spc="-15" dirty="0">
                          <a:latin typeface="Times New Roman" panose="02020603050405020304"/>
                          <a:cs typeface="Times New Roman" panose="02020603050405020304"/>
                        </a:rPr>
                        <a:t>specifies</a:t>
                      </a:r>
                      <a:r>
                        <a:rPr sz="1100" spc="80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100" spc="-20" dirty="0">
                          <a:latin typeface="Times New Roman" panose="02020603050405020304"/>
                          <a:cs typeface="Times New Roman" panose="02020603050405020304"/>
                        </a:rPr>
                        <a:t>method</a:t>
                      </a:r>
                      <a:r>
                        <a:rPr sz="1100" spc="80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100" spc="-15" dirty="0">
                          <a:latin typeface="Times New Roman" panose="02020603050405020304"/>
                          <a:cs typeface="Times New Roman" panose="02020603050405020304"/>
                        </a:rPr>
                        <a:t>responds</a:t>
                      </a:r>
                      <a:r>
                        <a:rPr sz="1100" spc="55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100" dirty="0">
                          <a:latin typeface="Times New Roman" panose="02020603050405020304"/>
                          <a:cs typeface="Times New Roman" panose="02020603050405020304"/>
                        </a:rPr>
                        <a:t>to</a:t>
                      </a:r>
                      <a:r>
                        <a:rPr sz="1100" spc="-15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100" dirty="0">
                          <a:latin typeface="Times New Roman" panose="02020603050405020304"/>
                          <a:cs typeface="Times New Roman" panose="02020603050405020304"/>
                        </a:rPr>
                        <a:t>POST</a:t>
                      </a:r>
                      <a:r>
                        <a:rPr sz="1100" spc="-20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100" spc="-10" dirty="0">
                          <a:latin typeface="Times New Roman" panose="02020603050405020304"/>
                          <a:cs typeface="Times New Roman" panose="02020603050405020304"/>
                        </a:rPr>
                        <a:t>request.</a:t>
                      </a: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58647"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100" spc="-10" dirty="0">
                          <a:latin typeface="Times New Roman" panose="02020603050405020304"/>
                          <a:cs typeface="Times New Roman" panose="02020603050405020304"/>
                        </a:rPr>
                        <a:t>PUT</a:t>
                      </a: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100" spc="-15" dirty="0">
                          <a:latin typeface="Times New Roman" panose="02020603050405020304"/>
                          <a:cs typeface="Times New Roman" panose="02020603050405020304"/>
                        </a:rPr>
                        <a:t>specifies</a:t>
                      </a:r>
                      <a:r>
                        <a:rPr sz="1100" spc="80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100" spc="-25" dirty="0">
                          <a:latin typeface="Times New Roman" panose="02020603050405020304"/>
                          <a:cs typeface="Times New Roman" panose="02020603050405020304"/>
                        </a:rPr>
                        <a:t>method</a:t>
                      </a:r>
                      <a:r>
                        <a:rPr sz="1100" spc="75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100" spc="-15" dirty="0">
                          <a:latin typeface="Times New Roman" panose="02020603050405020304"/>
                          <a:cs typeface="Times New Roman" panose="02020603050405020304"/>
                        </a:rPr>
                        <a:t>responds</a:t>
                      </a:r>
                      <a:r>
                        <a:rPr sz="1100" spc="60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100" dirty="0">
                          <a:latin typeface="Times New Roman" panose="02020603050405020304"/>
                          <a:cs typeface="Times New Roman" panose="02020603050405020304"/>
                        </a:rPr>
                        <a:t>to</a:t>
                      </a:r>
                      <a:r>
                        <a:rPr sz="1100" spc="-15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100" spc="-10" dirty="0">
                          <a:latin typeface="Times New Roman" panose="02020603050405020304"/>
                          <a:cs typeface="Times New Roman" panose="02020603050405020304"/>
                        </a:rPr>
                        <a:t>PUT</a:t>
                      </a:r>
                      <a:r>
                        <a:rPr sz="1100" spc="25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100" spc="-10" dirty="0">
                          <a:latin typeface="Times New Roman" panose="02020603050405020304"/>
                          <a:cs typeface="Times New Roman" panose="02020603050405020304"/>
                        </a:rPr>
                        <a:t>request.</a:t>
                      </a: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56108"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100" spc="-10" dirty="0">
                          <a:latin typeface="Times New Roman" panose="02020603050405020304"/>
                          <a:cs typeface="Times New Roman" panose="02020603050405020304"/>
                        </a:rPr>
                        <a:t>HEAD</a:t>
                      </a: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100" spc="-15" dirty="0">
                          <a:latin typeface="Times New Roman" panose="02020603050405020304"/>
                          <a:cs typeface="Times New Roman" panose="02020603050405020304"/>
                        </a:rPr>
                        <a:t>specifies</a:t>
                      </a:r>
                      <a:r>
                        <a:rPr sz="1100" spc="80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100" spc="-25" dirty="0">
                          <a:latin typeface="Times New Roman" panose="02020603050405020304"/>
                          <a:cs typeface="Times New Roman" panose="02020603050405020304"/>
                        </a:rPr>
                        <a:t>method</a:t>
                      </a:r>
                      <a:r>
                        <a:rPr sz="1100" spc="75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100" spc="-15" dirty="0">
                          <a:latin typeface="Times New Roman" panose="02020603050405020304"/>
                          <a:cs typeface="Times New Roman" panose="02020603050405020304"/>
                        </a:rPr>
                        <a:t>responds</a:t>
                      </a:r>
                      <a:r>
                        <a:rPr sz="1100" spc="55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100" dirty="0">
                          <a:latin typeface="Times New Roman" panose="02020603050405020304"/>
                          <a:cs typeface="Times New Roman" panose="02020603050405020304"/>
                        </a:rPr>
                        <a:t>to</a:t>
                      </a:r>
                      <a:r>
                        <a:rPr sz="1100" spc="-15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100" spc="-10" dirty="0">
                          <a:latin typeface="Times New Roman" panose="02020603050405020304"/>
                          <a:cs typeface="Times New Roman" panose="02020603050405020304"/>
                        </a:rPr>
                        <a:t>HEAD</a:t>
                      </a:r>
                      <a:r>
                        <a:rPr sz="1100" spc="45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100" spc="-10" dirty="0">
                          <a:latin typeface="Times New Roman" panose="02020603050405020304"/>
                          <a:cs typeface="Times New Roman" panose="02020603050405020304"/>
                        </a:rPr>
                        <a:t>request.</a:t>
                      </a: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56235"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100" dirty="0">
                          <a:latin typeface="Times New Roman" panose="02020603050405020304"/>
                          <a:cs typeface="Times New Roman" panose="02020603050405020304"/>
                        </a:rPr>
                        <a:t>DELETE</a:t>
                      </a: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100" spc="-15" dirty="0">
                          <a:latin typeface="Times New Roman" panose="02020603050405020304"/>
                          <a:cs typeface="Times New Roman" panose="02020603050405020304"/>
                        </a:rPr>
                        <a:t>specifies</a:t>
                      </a:r>
                      <a:r>
                        <a:rPr sz="1100" spc="80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100" spc="-25" dirty="0">
                          <a:latin typeface="Times New Roman" panose="02020603050405020304"/>
                          <a:cs typeface="Times New Roman" panose="02020603050405020304"/>
                        </a:rPr>
                        <a:t>method</a:t>
                      </a:r>
                      <a:r>
                        <a:rPr sz="1100" spc="80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100" spc="-15" dirty="0">
                          <a:latin typeface="Times New Roman" panose="02020603050405020304"/>
                          <a:cs typeface="Times New Roman" panose="02020603050405020304"/>
                        </a:rPr>
                        <a:t>responds</a:t>
                      </a:r>
                      <a:r>
                        <a:rPr sz="1100" spc="55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100" dirty="0">
                          <a:latin typeface="Times New Roman" panose="02020603050405020304"/>
                          <a:cs typeface="Times New Roman" panose="02020603050405020304"/>
                        </a:rPr>
                        <a:t>to</a:t>
                      </a:r>
                      <a:r>
                        <a:rPr sz="1100" spc="-15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100" dirty="0">
                          <a:latin typeface="Times New Roman" panose="02020603050405020304"/>
                          <a:cs typeface="Times New Roman" panose="02020603050405020304"/>
                        </a:rPr>
                        <a:t>DELETE </a:t>
                      </a:r>
                      <a:r>
                        <a:rPr sz="1100" spc="-10" dirty="0">
                          <a:latin typeface="Times New Roman" panose="02020603050405020304"/>
                          <a:cs typeface="Times New Roman" panose="02020603050405020304"/>
                        </a:rPr>
                        <a:t>request.</a:t>
                      </a: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100" dirty="0">
                          <a:latin typeface="Times New Roman" panose="02020603050405020304"/>
                          <a:cs typeface="Times New Roman" panose="02020603050405020304"/>
                        </a:rPr>
                        <a:t>OPTIONS</a:t>
                      </a: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100" spc="-15" dirty="0">
                          <a:latin typeface="Times New Roman" panose="02020603050405020304"/>
                          <a:cs typeface="Times New Roman" panose="02020603050405020304"/>
                        </a:rPr>
                        <a:t>specifies</a:t>
                      </a:r>
                      <a:r>
                        <a:rPr sz="1100" spc="80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100" spc="-20" dirty="0">
                          <a:latin typeface="Times New Roman" panose="02020603050405020304"/>
                          <a:cs typeface="Times New Roman" panose="02020603050405020304"/>
                        </a:rPr>
                        <a:t>method</a:t>
                      </a:r>
                      <a:r>
                        <a:rPr sz="1100" spc="75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100" spc="-15" dirty="0">
                          <a:latin typeface="Times New Roman" panose="02020603050405020304"/>
                          <a:cs typeface="Times New Roman" panose="02020603050405020304"/>
                        </a:rPr>
                        <a:t>responds</a:t>
                      </a:r>
                      <a:r>
                        <a:rPr sz="1100" spc="55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100" dirty="0">
                          <a:latin typeface="Times New Roman" panose="02020603050405020304"/>
                          <a:cs typeface="Times New Roman" panose="02020603050405020304"/>
                        </a:rPr>
                        <a:t>to</a:t>
                      </a:r>
                      <a:r>
                        <a:rPr sz="1100" spc="-15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100" dirty="0">
                          <a:latin typeface="Times New Roman" panose="02020603050405020304"/>
                          <a:cs typeface="Times New Roman" panose="02020603050405020304"/>
                        </a:rPr>
                        <a:t>OPTIONS</a:t>
                      </a:r>
                      <a:r>
                        <a:rPr sz="1100" spc="-10" dirty="0">
                          <a:latin typeface="Times New Roman" panose="02020603050405020304"/>
                          <a:cs typeface="Times New Roman" panose="02020603050405020304"/>
                        </a:rPr>
                        <a:t> request.</a:t>
                      </a: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52361"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100" dirty="0">
                          <a:latin typeface="Times New Roman" panose="02020603050405020304"/>
                          <a:cs typeface="Times New Roman" panose="02020603050405020304"/>
                        </a:rPr>
                        <a:t>FormParam</a:t>
                      </a: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100" spc="-10" dirty="0">
                          <a:latin typeface="Times New Roman" panose="02020603050405020304"/>
                          <a:cs typeface="Times New Roman" panose="02020603050405020304"/>
                        </a:rPr>
                        <a:t>represents</a:t>
                      </a:r>
                      <a:r>
                        <a:rPr sz="1100" spc="30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100" spc="-10" dirty="0">
                          <a:latin typeface="Times New Roman" panose="02020603050405020304"/>
                          <a:cs typeface="Times New Roman" panose="02020603050405020304"/>
                        </a:rPr>
                        <a:t>the</a:t>
                      </a:r>
                      <a:r>
                        <a:rPr sz="1100" spc="25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100" spc="-10" dirty="0">
                          <a:latin typeface="Times New Roman" panose="02020603050405020304"/>
                          <a:cs typeface="Times New Roman" panose="02020603050405020304"/>
                        </a:rPr>
                        <a:t>parameter</a:t>
                      </a:r>
                      <a:r>
                        <a:rPr sz="1100" spc="-5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100" spc="-15" dirty="0">
                          <a:latin typeface="Times New Roman" panose="02020603050405020304"/>
                          <a:cs typeface="Times New Roman" panose="02020603050405020304"/>
                        </a:rPr>
                        <a:t>of</a:t>
                      </a:r>
                      <a:r>
                        <a:rPr sz="1100" spc="25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100" spc="-10" dirty="0">
                          <a:latin typeface="Times New Roman" panose="02020603050405020304"/>
                          <a:cs typeface="Times New Roman" panose="02020603050405020304"/>
                        </a:rPr>
                        <a:t>the</a:t>
                      </a:r>
                      <a:r>
                        <a:rPr sz="1100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100" spc="-15" dirty="0">
                          <a:latin typeface="Times New Roman" panose="02020603050405020304"/>
                          <a:cs typeface="Times New Roman" panose="02020603050405020304"/>
                        </a:rPr>
                        <a:t>form.</a:t>
                      </a: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54901"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100" dirty="0">
                          <a:latin typeface="Times New Roman" panose="02020603050405020304"/>
                          <a:cs typeface="Times New Roman" panose="02020603050405020304"/>
                        </a:rPr>
                        <a:t>QueryParam</a:t>
                      </a: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100" spc="-10" dirty="0">
                          <a:latin typeface="Times New Roman" panose="02020603050405020304"/>
                          <a:cs typeface="Times New Roman" panose="02020603050405020304"/>
                        </a:rPr>
                        <a:t>represents</a:t>
                      </a:r>
                      <a:r>
                        <a:rPr sz="1100" spc="35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100" spc="-10" dirty="0">
                          <a:latin typeface="Times New Roman" panose="02020603050405020304"/>
                          <a:cs typeface="Times New Roman" panose="02020603050405020304"/>
                        </a:rPr>
                        <a:t>the</a:t>
                      </a:r>
                      <a:r>
                        <a:rPr sz="1100" spc="25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100" spc="-10" dirty="0">
                          <a:latin typeface="Times New Roman" panose="02020603050405020304"/>
                          <a:cs typeface="Times New Roman" panose="02020603050405020304"/>
                        </a:rPr>
                        <a:t>parameter</a:t>
                      </a:r>
                      <a:r>
                        <a:rPr sz="1100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100" spc="-15" dirty="0">
                          <a:latin typeface="Times New Roman" panose="02020603050405020304"/>
                          <a:cs typeface="Times New Roman" panose="02020603050405020304"/>
                        </a:rPr>
                        <a:t>of</a:t>
                      </a:r>
                      <a:r>
                        <a:rPr sz="1100" spc="30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100" spc="-10" dirty="0">
                          <a:latin typeface="Times New Roman" panose="02020603050405020304"/>
                          <a:cs typeface="Times New Roman" panose="02020603050405020304"/>
                        </a:rPr>
                        <a:t>the</a:t>
                      </a:r>
                      <a:r>
                        <a:rPr sz="1100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100" spc="-10" dirty="0">
                          <a:latin typeface="Times New Roman" panose="02020603050405020304"/>
                          <a:cs typeface="Times New Roman" panose="02020603050405020304"/>
                        </a:rPr>
                        <a:t>query</a:t>
                      </a:r>
                      <a:r>
                        <a:rPr sz="1100" spc="35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100" spc="-5" dirty="0">
                          <a:latin typeface="Times New Roman" panose="02020603050405020304"/>
                          <a:cs typeface="Times New Roman" panose="02020603050405020304"/>
                        </a:rPr>
                        <a:t>string</a:t>
                      </a:r>
                      <a:r>
                        <a:rPr sz="1100" spc="-15" dirty="0">
                          <a:latin typeface="Times New Roman" panose="02020603050405020304"/>
                          <a:cs typeface="Times New Roman" panose="02020603050405020304"/>
                        </a:rPr>
                        <a:t> of</a:t>
                      </a:r>
                      <a:r>
                        <a:rPr sz="1100" spc="5" dirty="0">
                          <a:latin typeface="Times New Roman" panose="02020603050405020304"/>
                          <a:cs typeface="Times New Roman" panose="02020603050405020304"/>
                        </a:rPr>
                        <a:t> an</a:t>
                      </a:r>
                      <a:r>
                        <a:rPr sz="1100" spc="-15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100" spc="-5" dirty="0">
                          <a:latin typeface="Times New Roman" panose="02020603050405020304"/>
                          <a:cs typeface="Times New Roman" panose="02020603050405020304"/>
                        </a:rPr>
                        <a:t>URL.</a:t>
                      </a: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56107"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100" spc="-5" dirty="0">
                          <a:latin typeface="Times New Roman" panose="02020603050405020304"/>
                          <a:cs typeface="Times New Roman" panose="02020603050405020304"/>
                        </a:rPr>
                        <a:t>HeaderParam</a:t>
                      </a: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100" spc="-10" dirty="0">
                          <a:latin typeface="Times New Roman" panose="02020603050405020304"/>
                          <a:cs typeface="Times New Roman" panose="02020603050405020304"/>
                        </a:rPr>
                        <a:t>represents</a:t>
                      </a:r>
                      <a:r>
                        <a:rPr sz="1100" spc="30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100" spc="-10" dirty="0">
                          <a:latin typeface="Times New Roman" panose="02020603050405020304"/>
                          <a:cs typeface="Times New Roman" panose="02020603050405020304"/>
                        </a:rPr>
                        <a:t>the</a:t>
                      </a:r>
                      <a:r>
                        <a:rPr sz="1100" spc="25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100" spc="-10" dirty="0">
                          <a:latin typeface="Times New Roman" panose="02020603050405020304"/>
                          <a:cs typeface="Times New Roman" panose="02020603050405020304"/>
                        </a:rPr>
                        <a:t>parameter</a:t>
                      </a:r>
                      <a:r>
                        <a:rPr sz="1100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100" spc="-15" dirty="0">
                          <a:latin typeface="Times New Roman" panose="02020603050405020304"/>
                          <a:cs typeface="Times New Roman" panose="02020603050405020304"/>
                        </a:rPr>
                        <a:t>of</a:t>
                      </a:r>
                      <a:r>
                        <a:rPr sz="1100" spc="20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100" spc="-10" dirty="0">
                          <a:latin typeface="Times New Roman" panose="02020603050405020304"/>
                          <a:cs typeface="Times New Roman" panose="02020603050405020304"/>
                        </a:rPr>
                        <a:t>the</a:t>
                      </a:r>
                      <a:r>
                        <a:rPr sz="1100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100" spc="-15" dirty="0">
                          <a:latin typeface="Times New Roman" panose="02020603050405020304"/>
                          <a:cs typeface="Times New Roman" panose="02020603050405020304"/>
                        </a:rPr>
                        <a:t>header.</a:t>
                      </a: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56171"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100" spc="-10" dirty="0">
                          <a:latin typeface="Times New Roman" panose="02020603050405020304"/>
                          <a:cs typeface="Times New Roman" panose="02020603050405020304"/>
                        </a:rPr>
                        <a:t>CookieParam</a:t>
                      </a: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100" spc="-10" dirty="0">
                          <a:latin typeface="Times New Roman" panose="02020603050405020304"/>
                          <a:cs typeface="Times New Roman" panose="02020603050405020304"/>
                        </a:rPr>
                        <a:t>represents</a:t>
                      </a:r>
                      <a:r>
                        <a:rPr sz="1100" spc="30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100" spc="-10" dirty="0">
                          <a:latin typeface="Times New Roman" panose="02020603050405020304"/>
                          <a:cs typeface="Times New Roman" panose="02020603050405020304"/>
                        </a:rPr>
                        <a:t>the</a:t>
                      </a:r>
                      <a:r>
                        <a:rPr sz="1100" spc="20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100" spc="-10" dirty="0">
                          <a:latin typeface="Times New Roman" panose="02020603050405020304"/>
                          <a:cs typeface="Times New Roman" panose="02020603050405020304"/>
                        </a:rPr>
                        <a:t>parameter</a:t>
                      </a:r>
                      <a:r>
                        <a:rPr sz="1100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100" spc="-15" dirty="0">
                          <a:latin typeface="Times New Roman" panose="02020603050405020304"/>
                          <a:cs typeface="Times New Roman" panose="02020603050405020304"/>
                        </a:rPr>
                        <a:t>of</a:t>
                      </a:r>
                      <a:r>
                        <a:rPr sz="1100" spc="20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100" spc="-10" dirty="0">
                          <a:latin typeface="Times New Roman" panose="02020603050405020304"/>
                          <a:cs typeface="Times New Roman" panose="02020603050405020304"/>
                        </a:rPr>
                        <a:t>the</a:t>
                      </a:r>
                      <a:r>
                        <a:rPr sz="1100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100" spc="-20" dirty="0">
                          <a:latin typeface="Times New Roman" panose="02020603050405020304"/>
                          <a:cs typeface="Times New Roman" panose="02020603050405020304"/>
                        </a:rPr>
                        <a:t>cookie.</a:t>
                      </a: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67474"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100" spc="-10" dirty="0">
                          <a:latin typeface="Times New Roman" panose="02020603050405020304"/>
                          <a:cs typeface="Times New Roman" panose="02020603050405020304"/>
                        </a:rPr>
                        <a:t>Produces</a:t>
                      </a: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100" spc="-20" dirty="0">
                          <a:latin typeface="Times New Roman" panose="02020603050405020304"/>
                          <a:cs typeface="Times New Roman" panose="02020603050405020304"/>
                        </a:rPr>
                        <a:t>defines</a:t>
                      </a:r>
                      <a:r>
                        <a:rPr sz="1100" spc="110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100" spc="-25" dirty="0">
                          <a:latin typeface="Times New Roman" panose="02020603050405020304"/>
                          <a:cs typeface="Times New Roman" panose="02020603050405020304"/>
                        </a:rPr>
                        <a:t>media</a:t>
                      </a:r>
                      <a:r>
                        <a:rPr sz="1100" spc="100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100" spc="-5" dirty="0">
                          <a:latin typeface="Times New Roman" panose="02020603050405020304"/>
                          <a:cs typeface="Times New Roman" panose="02020603050405020304"/>
                        </a:rPr>
                        <a:t>type</a:t>
                      </a:r>
                      <a:r>
                        <a:rPr sz="1100" spc="5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100" spc="-15" dirty="0">
                          <a:latin typeface="Times New Roman" panose="02020603050405020304"/>
                          <a:cs typeface="Times New Roman" panose="02020603050405020304"/>
                        </a:rPr>
                        <a:t>for</a:t>
                      </a:r>
                      <a:r>
                        <a:rPr sz="1100" spc="25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100" spc="-10" dirty="0">
                          <a:latin typeface="Times New Roman" panose="02020603050405020304"/>
                          <a:cs typeface="Times New Roman" panose="02020603050405020304"/>
                        </a:rPr>
                        <a:t>the</a:t>
                      </a:r>
                      <a:r>
                        <a:rPr sz="1100" spc="5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100" spc="-10" dirty="0">
                          <a:latin typeface="Times New Roman" panose="02020603050405020304"/>
                          <a:cs typeface="Times New Roman" panose="02020603050405020304"/>
                        </a:rPr>
                        <a:t>response</a:t>
                      </a:r>
                      <a:r>
                        <a:rPr sz="1100" spc="25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100" spc="-5" dirty="0">
                          <a:latin typeface="Times New Roman" panose="02020603050405020304"/>
                          <a:cs typeface="Times New Roman" panose="02020603050405020304"/>
                        </a:rPr>
                        <a:t>such</a:t>
                      </a:r>
                      <a:r>
                        <a:rPr sz="1100" spc="15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100" spc="5" dirty="0">
                          <a:latin typeface="Times New Roman" panose="02020603050405020304"/>
                          <a:cs typeface="Times New Roman" panose="02020603050405020304"/>
                        </a:rPr>
                        <a:t>as</a:t>
                      </a:r>
                      <a:r>
                        <a:rPr sz="1100" spc="-35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100" spc="-5" dirty="0">
                          <a:latin typeface="Times New Roman" panose="02020603050405020304"/>
                          <a:cs typeface="Times New Roman" panose="02020603050405020304"/>
                        </a:rPr>
                        <a:t>XML,</a:t>
                      </a:r>
                      <a:r>
                        <a:rPr sz="1100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100" spc="-10" dirty="0">
                          <a:latin typeface="Times New Roman" panose="02020603050405020304"/>
                          <a:cs typeface="Times New Roman" panose="02020603050405020304"/>
                        </a:rPr>
                        <a:t>PLAIN,</a:t>
                      </a:r>
                      <a:r>
                        <a:rPr sz="1100" spc="50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100" dirty="0">
                          <a:latin typeface="Times New Roman" panose="02020603050405020304"/>
                          <a:cs typeface="Times New Roman" panose="02020603050405020304"/>
                        </a:rPr>
                        <a:t>JSON</a:t>
                      </a:r>
                      <a:r>
                        <a:rPr sz="1100" spc="-20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100" spc="-10" dirty="0">
                          <a:latin typeface="Times New Roman" panose="02020603050405020304"/>
                          <a:cs typeface="Times New Roman" panose="02020603050405020304"/>
                        </a:rPr>
                        <a:t>etc.</a:t>
                      </a:r>
                      <a:r>
                        <a:rPr sz="1100" spc="25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100" spc="-5" dirty="0">
                          <a:latin typeface="Times New Roman" panose="02020603050405020304"/>
                          <a:cs typeface="Times New Roman" panose="02020603050405020304"/>
                        </a:rPr>
                        <a:t>It</a:t>
                      </a:r>
                      <a:r>
                        <a:rPr sz="1100" spc="-10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100" spc="-20" dirty="0">
                          <a:latin typeface="Times New Roman" panose="02020603050405020304"/>
                          <a:cs typeface="Times New Roman" panose="02020603050405020304"/>
                        </a:rPr>
                        <a:t>defines</a:t>
                      </a:r>
                      <a:r>
                        <a:rPr sz="1100" spc="114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100" spc="-10" dirty="0">
                          <a:latin typeface="Times New Roman" panose="02020603050405020304"/>
                          <a:cs typeface="Times New Roman" panose="02020603050405020304"/>
                        </a:rPr>
                        <a:t>the</a:t>
                      </a: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7683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100" spc="-25" dirty="0">
                          <a:latin typeface="Times New Roman" panose="02020603050405020304"/>
                          <a:cs typeface="Times New Roman" panose="02020603050405020304"/>
                        </a:rPr>
                        <a:t>media</a:t>
                      </a:r>
                      <a:r>
                        <a:rPr sz="1100" spc="105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100" spc="-5" dirty="0">
                          <a:latin typeface="Times New Roman" panose="02020603050405020304"/>
                          <a:cs typeface="Times New Roman" panose="02020603050405020304"/>
                        </a:rPr>
                        <a:t>type</a:t>
                      </a:r>
                      <a:r>
                        <a:rPr sz="1100" spc="5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100" spc="-5" dirty="0">
                          <a:latin typeface="Times New Roman" panose="02020603050405020304"/>
                          <a:cs typeface="Times New Roman" panose="02020603050405020304"/>
                        </a:rPr>
                        <a:t>that</a:t>
                      </a:r>
                      <a:r>
                        <a:rPr sz="1100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100" spc="-10" dirty="0">
                          <a:latin typeface="Times New Roman" panose="02020603050405020304"/>
                          <a:cs typeface="Times New Roman" panose="02020603050405020304"/>
                        </a:rPr>
                        <a:t>the</a:t>
                      </a:r>
                      <a:r>
                        <a:rPr sz="1100" spc="5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100" spc="-25" dirty="0">
                          <a:latin typeface="Times New Roman" panose="02020603050405020304"/>
                          <a:cs typeface="Times New Roman" panose="02020603050405020304"/>
                        </a:rPr>
                        <a:t>methods</a:t>
                      </a:r>
                      <a:r>
                        <a:rPr sz="1100" spc="120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100" spc="-15" dirty="0">
                          <a:latin typeface="Times New Roman" panose="02020603050405020304"/>
                          <a:cs typeface="Times New Roman" panose="02020603050405020304"/>
                        </a:rPr>
                        <a:t>of</a:t>
                      </a:r>
                      <a:r>
                        <a:rPr sz="1100" spc="35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100" dirty="0">
                          <a:latin typeface="Times New Roman" panose="02020603050405020304"/>
                          <a:cs typeface="Times New Roman" panose="02020603050405020304"/>
                        </a:rPr>
                        <a:t>a</a:t>
                      </a:r>
                      <a:r>
                        <a:rPr sz="1100" spc="-20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100" spc="-5" dirty="0">
                          <a:latin typeface="Times New Roman" panose="02020603050405020304"/>
                          <a:cs typeface="Times New Roman" panose="02020603050405020304"/>
                        </a:rPr>
                        <a:t>resource</a:t>
                      </a:r>
                      <a:r>
                        <a:rPr sz="1100" spc="10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100" spc="-5" dirty="0">
                          <a:latin typeface="Times New Roman" panose="02020603050405020304"/>
                          <a:cs typeface="Times New Roman" panose="02020603050405020304"/>
                        </a:rPr>
                        <a:t>class </a:t>
                      </a:r>
                      <a:r>
                        <a:rPr sz="1100" spc="-15" dirty="0">
                          <a:latin typeface="Times New Roman" panose="02020603050405020304"/>
                          <a:cs typeface="Times New Roman" panose="02020603050405020304"/>
                        </a:rPr>
                        <a:t>or</a:t>
                      </a:r>
                      <a:r>
                        <a:rPr sz="1100" spc="35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100" spc="-15" dirty="0">
                          <a:latin typeface="Times New Roman" panose="02020603050405020304"/>
                          <a:cs typeface="Times New Roman" panose="02020603050405020304"/>
                        </a:rPr>
                        <a:t>MessageBodyWriter</a:t>
                      </a:r>
                      <a:r>
                        <a:rPr sz="1100" spc="130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100" dirty="0">
                          <a:latin typeface="Times New Roman" panose="02020603050405020304"/>
                          <a:cs typeface="Times New Roman" panose="02020603050405020304"/>
                        </a:rPr>
                        <a:t>can</a:t>
                      </a:r>
                      <a:r>
                        <a:rPr sz="1100" spc="-5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100" spc="-10" dirty="0">
                          <a:latin typeface="Times New Roman" panose="02020603050405020304"/>
                          <a:cs typeface="Times New Roman" panose="02020603050405020304"/>
                        </a:rPr>
                        <a:t>produce.</a:t>
                      </a: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30029"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100" spc="-15" dirty="0">
                          <a:latin typeface="Times New Roman" panose="02020603050405020304"/>
                          <a:cs typeface="Times New Roman" panose="02020603050405020304"/>
                        </a:rPr>
                        <a:t>Consumes</a:t>
                      </a: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100" spc="-5" dirty="0">
                          <a:latin typeface="Times New Roman" panose="02020603050405020304"/>
                          <a:cs typeface="Times New Roman" panose="02020603050405020304"/>
                        </a:rPr>
                        <a:t>It</a:t>
                      </a:r>
                      <a:r>
                        <a:rPr sz="1100" spc="-10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100" spc="-20" dirty="0">
                          <a:latin typeface="Times New Roman" panose="02020603050405020304"/>
                          <a:cs typeface="Times New Roman" panose="02020603050405020304"/>
                        </a:rPr>
                        <a:t>defines</a:t>
                      </a:r>
                      <a:r>
                        <a:rPr sz="1100" spc="114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100" spc="-10" dirty="0">
                          <a:latin typeface="Times New Roman" panose="02020603050405020304"/>
                          <a:cs typeface="Times New Roman" panose="02020603050405020304"/>
                        </a:rPr>
                        <a:t>the</a:t>
                      </a:r>
                      <a:r>
                        <a:rPr sz="1100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100" spc="-25" dirty="0">
                          <a:latin typeface="Times New Roman" panose="02020603050405020304"/>
                          <a:cs typeface="Times New Roman" panose="02020603050405020304"/>
                        </a:rPr>
                        <a:t>media</a:t>
                      </a:r>
                      <a:r>
                        <a:rPr sz="1100" spc="100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100" spc="-5" dirty="0">
                          <a:latin typeface="Times New Roman" panose="02020603050405020304"/>
                          <a:cs typeface="Times New Roman" panose="02020603050405020304"/>
                        </a:rPr>
                        <a:t>type</a:t>
                      </a:r>
                      <a:r>
                        <a:rPr sz="1100" spc="30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100" spc="-5" dirty="0">
                          <a:latin typeface="Times New Roman" panose="02020603050405020304"/>
                          <a:cs typeface="Times New Roman" panose="02020603050405020304"/>
                        </a:rPr>
                        <a:t>that</a:t>
                      </a:r>
                      <a:r>
                        <a:rPr sz="1100" spc="-35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100" spc="-10" dirty="0">
                          <a:latin typeface="Times New Roman" panose="02020603050405020304"/>
                          <a:cs typeface="Times New Roman" panose="02020603050405020304"/>
                        </a:rPr>
                        <a:t>the</a:t>
                      </a:r>
                      <a:r>
                        <a:rPr sz="1100" spc="5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100" spc="-25" dirty="0">
                          <a:latin typeface="Times New Roman" panose="02020603050405020304"/>
                          <a:cs typeface="Times New Roman" panose="02020603050405020304"/>
                        </a:rPr>
                        <a:t>methods</a:t>
                      </a:r>
                      <a:r>
                        <a:rPr sz="1100" spc="135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100" spc="-15" dirty="0">
                          <a:latin typeface="Times New Roman" panose="02020603050405020304"/>
                          <a:cs typeface="Times New Roman" panose="02020603050405020304"/>
                        </a:rPr>
                        <a:t>of</a:t>
                      </a:r>
                      <a:r>
                        <a:rPr sz="1100" dirty="0">
                          <a:latin typeface="Times New Roman" panose="02020603050405020304"/>
                          <a:cs typeface="Times New Roman" panose="02020603050405020304"/>
                        </a:rPr>
                        <a:t> a</a:t>
                      </a:r>
                      <a:r>
                        <a:rPr sz="1100" spc="5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100" spc="-5" dirty="0">
                          <a:latin typeface="Times New Roman" panose="02020603050405020304"/>
                          <a:cs typeface="Times New Roman" panose="02020603050405020304"/>
                        </a:rPr>
                        <a:t>resource</a:t>
                      </a:r>
                      <a:r>
                        <a:rPr sz="1100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100" spc="-5" dirty="0">
                          <a:latin typeface="Times New Roman" panose="02020603050405020304"/>
                          <a:cs typeface="Times New Roman" panose="02020603050405020304"/>
                        </a:rPr>
                        <a:t>class </a:t>
                      </a:r>
                      <a:r>
                        <a:rPr sz="1100" spc="-15" dirty="0">
                          <a:latin typeface="Times New Roman" panose="02020603050405020304"/>
                          <a:cs typeface="Times New Roman" panose="02020603050405020304"/>
                        </a:rPr>
                        <a:t>or</a:t>
                      </a:r>
                      <a:r>
                        <a:rPr sz="1100" spc="40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100" spc="-10" dirty="0">
                          <a:latin typeface="Times New Roman" panose="02020603050405020304"/>
                          <a:cs typeface="Times New Roman" panose="02020603050405020304"/>
                        </a:rPr>
                        <a:t>MessageBodyReader</a:t>
                      </a:r>
                      <a:r>
                        <a:rPr sz="1100" spc="130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100" dirty="0">
                          <a:latin typeface="Times New Roman" panose="02020603050405020304"/>
                          <a:cs typeface="Times New Roman" panose="02020603050405020304"/>
                        </a:rPr>
                        <a:t>can</a:t>
                      </a: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7683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100" spc="-10" dirty="0">
                          <a:latin typeface="Times New Roman" panose="02020603050405020304"/>
                          <a:cs typeface="Times New Roman" panose="02020603050405020304"/>
                        </a:rPr>
                        <a:t>produce.</a:t>
                      </a: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86888" y="91186"/>
            <a:ext cx="3576320" cy="6953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400" spc="-10" dirty="0"/>
              <a:t>Google</a:t>
            </a:r>
            <a:r>
              <a:rPr sz="4400" spc="-60" dirty="0"/>
              <a:t> </a:t>
            </a:r>
            <a:r>
              <a:rPr sz="4400" spc="-10" dirty="0"/>
              <a:t>Suggest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231140" y="999566"/>
            <a:ext cx="8665845" cy="25882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527685" marR="73025" indent="-515620">
              <a:lnSpc>
                <a:spcPct val="100000"/>
              </a:lnSpc>
              <a:spcBef>
                <a:spcPts val="110"/>
              </a:spcBef>
              <a:buFont typeface="Arial MT"/>
              <a:buChar char="•"/>
              <a:tabLst>
                <a:tab pos="527685" algn="l"/>
                <a:tab pos="528320" algn="l"/>
              </a:tabLst>
            </a:pPr>
            <a:r>
              <a:rPr sz="2800" spc="-5" dirty="0">
                <a:latin typeface="Calibri" panose="020F0502020204030204"/>
                <a:cs typeface="Calibri" panose="020F0502020204030204"/>
              </a:rPr>
              <a:t>AJAX was made popular </a:t>
            </a:r>
            <a:r>
              <a:rPr sz="2800" dirty="0">
                <a:latin typeface="Calibri" panose="020F0502020204030204"/>
                <a:cs typeface="Calibri" panose="020F0502020204030204"/>
              </a:rPr>
              <a:t>in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2005 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by </a:t>
            </a:r>
            <a:r>
              <a:rPr sz="2800" dirty="0">
                <a:latin typeface="Calibri" panose="020F0502020204030204"/>
                <a:cs typeface="Calibri" panose="020F0502020204030204"/>
              </a:rPr>
              <a:t>Google, with Google </a:t>
            </a:r>
            <a:r>
              <a:rPr sz="2800" spc="-62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Suggest.</a:t>
            </a:r>
            <a:endParaRPr sz="2800">
              <a:latin typeface="Calibri" panose="020F0502020204030204"/>
              <a:cs typeface="Calibri" panose="020F0502020204030204"/>
            </a:endParaRPr>
          </a:p>
          <a:p>
            <a:pPr marL="527685" marR="5080" indent="-515620">
              <a:lnSpc>
                <a:spcPct val="100000"/>
              </a:lnSpc>
              <a:buClr>
                <a:srgbClr val="000000"/>
              </a:buClr>
              <a:buFont typeface="Arial MT"/>
              <a:buChar char="•"/>
              <a:tabLst>
                <a:tab pos="527685" algn="l"/>
                <a:tab pos="528320" algn="l"/>
              </a:tabLst>
            </a:pPr>
            <a:r>
              <a:rPr sz="2800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 panose="020F0502020204030204"/>
                <a:cs typeface="Calibri" panose="020F0502020204030204"/>
                <a:hlinkClick r:id="rId1"/>
              </a:rPr>
              <a:t>Google </a:t>
            </a:r>
            <a:r>
              <a:rPr sz="28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 panose="020F0502020204030204"/>
                <a:cs typeface="Calibri" panose="020F0502020204030204"/>
                <a:hlinkClick r:id="rId1"/>
              </a:rPr>
              <a:t>Suggest</a:t>
            </a:r>
            <a:r>
              <a:rPr sz="2800" spc="-5" dirty="0">
                <a:solidFill>
                  <a:srgbClr val="0000FF"/>
                </a:solidFill>
                <a:latin typeface="Calibri" panose="020F0502020204030204"/>
                <a:cs typeface="Calibri" panose="020F0502020204030204"/>
                <a:hlinkClick r:id="rId1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is using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AJAX 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to </a:t>
            </a:r>
            <a:r>
              <a:rPr sz="2800" spc="-20" dirty="0">
                <a:latin typeface="Calibri" panose="020F0502020204030204"/>
                <a:cs typeface="Calibri" panose="020F0502020204030204"/>
              </a:rPr>
              <a:t>create </a:t>
            </a:r>
            <a:r>
              <a:rPr sz="2800" spc="5" dirty="0">
                <a:latin typeface="Calibri" panose="020F0502020204030204"/>
                <a:cs typeface="Calibri" panose="020F0502020204030204"/>
              </a:rPr>
              <a:t>a </a:t>
            </a:r>
            <a:r>
              <a:rPr sz="2800" dirty="0">
                <a:latin typeface="Calibri" panose="020F0502020204030204"/>
                <a:cs typeface="Calibri" panose="020F0502020204030204"/>
              </a:rPr>
              <a:t>very dynamic </a:t>
            </a:r>
            <a:r>
              <a:rPr sz="28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web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interface: </a:t>
            </a:r>
            <a:r>
              <a:rPr sz="2800" dirty="0">
                <a:latin typeface="Calibri" panose="020F0502020204030204"/>
                <a:cs typeface="Calibri" panose="020F0502020204030204"/>
              </a:rPr>
              <a:t>When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you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start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typing </a:t>
            </a:r>
            <a:r>
              <a:rPr sz="2800" dirty="0">
                <a:latin typeface="Calibri" panose="020F0502020204030204"/>
                <a:cs typeface="Calibri" panose="020F0502020204030204"/>
              </a:rPr>
              <a:t>in Google's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search </a:t>
            </a:r>
            <a:r>
              <a:rPr sz="2800" spc="-62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box, </a:t>
            </a:r>
            <a:r>
              <a:rPr sz="2800" dirty="0">
                <a:latin typeface="Calibri" panose="020F0502020204030204"/>
                <a:cs typeface="Calibri" panose="020F0502020204030204"/>
              </a:rPr>
              <a:t>a 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JavaScript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sends the </a:t>
            </a:r>
            <a:r>
              <a:rPr sz="2800" spc="-20" dirty="0">
                <a:latin typeface="Calibri" panose="020F0502020204030204"/>
                <a:cs typeface="Calibri" panose="020F0502020204030204"/>
              </a:rPr>
              <a:t>letters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off 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to </a:t>
            </a:r>
            <a:r>
              <a:rPr sz="2800" dirty="0">
                <a:latin typeface="Calibri" panose="020F0502020204030204"/>
                <a:cs typeface="Calibri" panose="020F0502020204030204"/>
              </a:rPr>
              <a:t>a server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and the </a:t>
            </a:r>
            <a:r>
              <a:rPr sz="2800" spc="-62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server</a:t>
            </a:r>
            <a:r>
              <a:rPr sz="28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returns</a:t>
            </a:r>
            <a:r>
              <a:rPr sz="2800" spc="5" dirty="0">
                <a:latin typeface="Calibri" panose="020F0502020204030204"/>
                <a:cs typeface="Calibri" panose="020F0502020204030204"/>
              </a:rPr>
              <a:t> a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list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of</a:t>
            </a:r>
            <a:r>
              <a:rPr sz="28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suggestions.</a:t>
            </a:r>
            <a:endParaRPr sz="2800">
              <a:latin typeface="Calibri" panose="020F0502020204030204"/>
              <a:cs typeface="Calibri" panose="020F0502020204030204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00200" y="3657600"/>
            <a:ext cx="5029200" cy="2971800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71192" y="465200"/>
            <a:ext cx="4795520" cy="6953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400" b="0" spc="-15" dirty="0">
                <a:latin typeface="Calibri" panose="020F0502020204030204"/>
                <a:cs typeface="Calibri" panose="020F0502020204030204"/>
              </a:rPr>
              <a:t>php.ini</a:t>
            </a:r>
            <a:r>
              <a:rPr sz="4400" b="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4400" b="0" spc="-15" dirty="0">
                <a:latin typeface="Calibri" panose="020F0502020204030204"/>
                <a:cs typeface="Calibri" panose="020F0502020204030204"/>
              </a:rPr>
              <a:t>(Enable</a:t>
            </a:r>
            <a:r>
              <a:rPr sz="4400" b="0" spc="30" dirty="0">
                <a:latin typeface="Calibri" panose="020F0502020204030204"/>
                <a:cs typeface="Calibri" panose="020F0502020204030204"/>
              </a:rPr>
              <a:t> </a:t>
            </a:r>
            <a:r>
              <a:rPr sz="4400" b="0" spc="-5" dirty="0">
                <a:latin typeface="Calibri" panose="020F0502020204030204"/>
                <a:cs typeface="Calibri" panose="020F0502020204030204"/>
              </a:rPr>
              <a:t>soap)</a:t>
            </a:r>
            <a:endParaRPr sz="4400">
              <a:latin typeface="Calibri" panose="020F0502020204030204"/>
              <a:cs typeface="Calibri" panose="020F0502020204030204"/>
            </a:endParaRPr>
          </a:p>
        </p:txBody>
      </p:sp>
      <p:pic>
        <p:nvPicPr>
          <p:cNvPr id="3" name="object 3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2801111" y="2167127"/>
            <a:ext cx="3265669" cy="2523744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21711" y="75641"/>
            <a:ext cx="4102100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35" dirty="0"/>
              <a:t>Features</a:t>
            </a:r>
            <a:r>
              <a:rPr sz="4400" spc="40" dirty="0"/>
              <a:t> </a:t>
            </a:r>
            <a:r>
              <a:rPr sz="4400" spc="-5" dirty="0"/>
              <a:t>of</a:t>
            </a:r>
            <a:r>
              <a:rPr sz="4400" spc="-25" dirty="0"/>
              <a:t> </a:t>
            </a:r>
            <a:r>
              <a:rPr sz="4400" spc="-10" dirty="0"/>
              <a:t>WSDL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231140" y="993470"/>
            <a:ext cx="8326755" cy="5331460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356870" marR="628650" indent="-344805">
              <a:lnSpc>
                <a:spcPct val="80000"/>
              </a:lnSpc>
              <a:spcBef>
                <a:spcPts val="820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3000" spc="-15" dirty="0">
                <a:latin typeface="Calibri" panose="020F0502020204030204"/>
                <a:cs typeface="Calibri" panose="020F0502020204030204"/>
              </a:rPr>
              <a:t>WSDL </a:t>
            </a:r>
            <a:r>
              <a:rPr sz="3000" dirty="0">
                <a:latin typeface="Calibri" panose="020F0502020204030204"/>
                <a:cs typeface="Calibri" panose="020F0502020204030204"/>
              </a:rPr>
              <a:t>is an </a:t>
            </a:r>
            <a:r>
              <a:rPr sz="3000" spc="-5" dirty="0">
                <a:latin typeface="Calibri" panose="020F0502020204030204"/>
                <a:cs typeface="Calibri" panose="020F0502020204030204"/>
              </a:rPr>
              <a:t>XML-based </a:t>
            </a:r>
            <a:r>
              <a:rPr sz="3000" spc="-15" dirty="0">
                <a:latin typeface="Calibri" panose="020F0502020204030204"/>
                <a:cs typeface="Calibri" panose="020F0502020204030204"/>
              </a:rPr>
              <a:t>protocol </a:t>
            </a:r>
            <a:r>
              <a:rPr sz="3000" spc="-30" dirty="0">
                <a:latin typeface="Calibri" panose="020F0502020204030204"/>
                <a:cs typeface="Calibri" panose="020F0502020204030204"/>
              </a:rPr>
              <a:t>for </a:t>
            </a:r>
            <a:r>
              <a:rPr sz="3000" spc="-10" dirty="0">
                <a:latin typeface="Calibri" panose="020F0502020204030204"/>
                <a:cs typeface="Calibri" panose="020F0502020204030204"/>
              </a:rPr>
              <a:t>information </a:t>
            </a:r>
            <a:r>
              <a:rPr sz="3000" spc="-665" dirty="0">
                <a:latin typeface="Calibri" panose="020F0502020204030204"/>
                <a:cs typeface="Calibri" panose="020F0502020204030204"/>
              </a:rPr>
              <a:t> </a:t>
            </a:r>
            <a:r>
              <a:rPr sz="3000" spc="-20" dirty="0">
                <a:latin typeface="Calibri" panose="020F0502020204030204"/>
                <a:cs typeface="Calibri" panose="020F0502020204030204"/>
              </a:rPr>
              <a:t>exchange </a:t>
            </a:r>
            <a:r>
              <a:rPr sz="3000" dirty="0">
                <a:latin typeface="Calibri" panose="020F0502020204030204"/>
                <a:cs typeface="Calibri" panose="020F0502020204030204"/>
              </a:rPr>
              <a:t>in </a:t>
            </a:r>
            <a:r>
              <a:rPr sz="3000" spc="-1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decentralized </a:t>
            </a:r>
            <a:r>
              <a:rPr sz="3000" dirty="0">
                <a:latin typeface="Calibri" panose="020F0502020204030204"/>
                <a:cs typeface="Calibri" panose="020F0502020204030204"/>
              </a:rPr>
              <a:t>and </a:t>
            </a:r>
            <a:r>
              <a:rPr sz="3000" spc="-5" dirty="0">
                <a:latin typeface="Calibri" panose="020F0502020204030204"/>
                <a:cs typeface="Calibri" panose="020F0502020204030204"/>
              </a:rPr>
              <a:t>distributed </a:t>
            </a:r>
            <a:r>
              <a:rPr sz="3000" dirty="0">
                <a:latin typeface="Calibri" panose="020F0502020204030204"/>
                <a:cs typeface="Calibri" panose="020F0502020204030204"/>
              </a:rPr>
              <a:t> </a:t>
            </a:r>
            <a:r>
              <a:rPr sz="3000" spc="-10" dirty="0">
                <a:latin typeface="Calibri" panose="020F0502020204030204"/>
                <a:cs typeface="Calibri" panose="020F0502020204030204"/>
              </a:rPr>
              <a:t>environments.</a:t>
            </a:r>
            <a:endParaRPr sz="3000">
              <a:latin typeface="Calibri" panose="020F0502020204030204"/>
              <a:cs typeface="Calibri" panose="020F0502020204030204"/>
            </a:endParaRPr>
          </a:p>
          <a:p>
            <a:pPr marL="356870" marR="676910" indent="-344805">
              <a:lnSpc>
                <a:spcPts val="2880"/>
              </a:lnSpc>
              <a:spcBef>
                <a:spcPts val="700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3000" spc="-10" dirty="0">
                <a:latin typeface="Calibri" panose="020F0502020204030204"/>
                <a:cs typeface="Calibri" panose="020F0502020204030204"/>
              </a:rPr>
              <a:t>WSDL</a:t>
            </a:r>
            <a:r>
              <a:rPr sz="30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3000" spc="-5" dirty="0">
                <a:latin typeface="Calibri" panose="020F0502020204030204"/>
                <a:cs typeface="Calibri" panose="020F0502020204030204"/>
              </a:rPr>
              <a:t>definitions</a:t>
            </a:r>
            <a:r>
              <a:rPr sz="3000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3000" dirty="0">
                <a:latin typeface="Calibri" panose="020F0502020204030204"/>
                <a:cs typeface="Calibri" panose="020F0502020204030204"/>
              </a:rPr>
              <a:t>describe</a:t>
            </a:r>
            <a:r>
              <a:rPr sz="3000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3000" spc="-5" dirty="0">
                <a:latin typeface="Calibri" panose="020F0502020204030204"/>
                <a:cs typeface="Calibri" panose="020F0502020204030204"/>
              </a:rPr>
              <a:t>how</a:t>
            </a:r>
            <a:r>
              <a:rPr sz="3000" spc="-15" dirty="0">
                <a:latin typeface="Calibri" panose="020F0502020204030204"/>
                <a:cs typeface="Calibri" panose="020F0502020204030204"/>
              </a:rPr>
              <a:t> to</a:t>
            </a:r>
            <a:r>
              <a:rPr sz="30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3000" dirty="0">
                <a:latin typeface="Calibri" panose="020F0502020204030204"/>
                <a:cs typeface="Calibri" panose="020F0502020204030204"/>
              </a:rPr>
              <a:t>access</a:t>
            </a:r>
            <a:r>
              <a:rPr sz="30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3000" dirty="0">
                <a:latin typeface="Calibri" panose="020F0502020204030204"/>
                <a:cs typeface="Calibri" panose="020F0502020204030204"/>
              </a:rPr>
              <a:t>a</a:t>
            </a:r>
            <a:r>
              <a:rPr sz="30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3000" spc="-15" dirty="0">
                <a:latin typeface="Calibri" panose="020F0502020204030204"/>
                <a:cs typeface="Calibri" panose="020F0502020204030204"/>
              </a:rPr>
              <a:t>web </a:t>
            </a:r>
            <a:r>
              <a:rPr sz="3000" spc="-665" dirty="0">
                <a:latin typeface="Calibri" panose="020F0502020204030204"/>
                <a:cs typeface="Calibri" panose="020F0502020204030204"/>
              </a:rPr>
              <a:t> </a:t>
            </a:r>
            <a:r>
              <a:rPr sz="3000" dirty="0">
                <a:latin typeface="Calibri" panose="020F0502020204030204"/>
                <a:cs typeface="Calibri" panose="020F0502020204030204"/>
              </a:rPr>
              <a:t>service</a:t>
            </a:r>
            <a:r>
              <a:rPr sz="30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3000" dirty="0">
                <a:latin typeface="Calibri" panose="020F0502020204030204"/>
                <a:cs typeface="Calibri" panose="020F0502020204030204"/>
              </a:rPr>
              <a:t>and</a:t>
            </a:r>
            <a:r>
              <a:rPr sz="3000" spc="-10" dirty="0">
                <a:latin typeface="Calibri" panose="020F0502020204030204"/>
                <a:cs typeface="Calibri" panose="020F0502020204030204"/>
              </a:rPr>
              <a:t> what</a:t>
            </a:r>
            <a:r>
              <a:rPr sz="30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3000" spc="-10" dirty="0">
                <a:latin typeface="Calibri" panose="020F0502020204030204"/>
                <a:cs typeface="Calibri" panose="020F0502020204030204"/>
              </a:rPr>
              <a:t>operations</a:t>
            </a:r>
            <a:r>
              <a:rPr sz="30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3000" dirty="0">
                <a:latin typeface="Calibri" panose="020F0502020204030204"/>
                <a:cs typeface="Calibri" panose="020F0502020204030204"/>
              </a:rPr>
              <a:t>it</a:t>
            </a:r>
            <a:r>
              <a:rPr sz="30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3000" dirty="0">
                <a:latin typeface="Calibri" panose="020F0502020204030204"/>
                <a:cs typeface="Calibri" panose="020F0502020204030204"/>
              </a:rPr>
              <a:t>will</a:t>
            </a:r>
            <a:r>
              <a:rPr sz="30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3000" spc="-10" dirty="0">
                <a:latin typeface="Calibri" panose="020F0502020204030204"/>
                <a:cs typeface="Calibri" panose="020F0502020204030204"/>
              </a:rPr>
              <a:t>perform.</a:t>
            </a:r>
            <a:endParaRPr sz="3000">
              <a:latin typeface="Calibri" panose="020F0502020204030204"/>
              <a:cs typeface="Calibri" panose="020F0502020204030204"/>
            </a:endParaRPr>
          </a:p>
          <a:p>
            <a:pPr marL="356870" marR="144145" indent="-344805">
              <a:lnSpc>
                <a:spcPts val="2880"/>
              </a:lnSpc>
              <a:spcBef>
                <a:spcPts val="720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3000" spc="-15" dirty="0">
                <a:latin typeface="Calibri" panose="020F0502020204030204"/>
                <a:cs typeface="Calibri" panose="020F0502020204030204"/>
              </a:rPr>
              <a:t>WSDL </a:t>
            </a:r>
            <a:r>
              <a:rPr sz="3000" dirty="0">
                <a:latin typeface="Calibri" panose="020F0502020204030204"/>
                <a:cs typeface="Calibri" panose="020F0502020204030204"/>
              </a:rPr>
              <a:t>is a </a:t>
            </a:r>
            <a:r>
              <a:rPr sz="3000" spc="-5" dirty="0">
                <a:latin typeface="Calibri" panose="020F0502020204030204"/>
                <a:cs typeface="Calibri" panose="020F0502020204030204"/>
              </a:rPr>
              <a:t>language </a:t>
            </a:r>
            <a:r>
              <a:rPr sz="3000" spc="-30" dirty="0">
                <a:latin typeface="Calibri" panose="020F0502020204030204"/>
                <a:cs typeface="Calibri" panose="020F0502020204030204"/>
              </a:rPr>
              <a:t>for </a:t>
            </a:r>
            <a:r>
              <a:rPr sz="3000" dirty="0">
                <a:latin typeface="Calibri" panose="020F0502020204030204"/>
                <a:cs typeface="Calibri" panose="020F0502020204030204"/>
              </a:rPr>
              <a:t>describing </a:t>
            </a:r>
            <a:r>
              <a:rPr sz="3000" spc="-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how </a:t>
            </a:r>
            <a:r>
              <a:rPr sz="3000" spc="-1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to </a:t>
            </a:r>
            <a:r>
              <a:rPr sz="3000" spc="-1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interface </a:t>
            </a:r>
            <a:r>
              <a:rPr sz="3000" spc="-66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3000" spc="-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with </a:t>
            </a:r>
            <a:r>
              <a:rPr sz="300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XML-based</a:t>
            </a:r>
            <a:r>
              <a:rPr sz="3000" spc="-4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300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services</a:t>
            </a:r>
            <a:r>
              <a:rPr sz="3000" dirty="0">
                <a:latin typeface="Calibri" panose="020F0502020204030204"/>
                <a:cs typeface="Calibri" panose="020F0502020204030204"/>
              </a:rPr>
              <a:t>.</a:t>
            </a:r>
            <a:endParaRPr sz="3000">
              <a:latin typeface="Calibri" panose="020F0502020204030204"/>
              <a:cs typeface="Calibri" panose="020F0502020204030204"/>
            </a:endParaRPr>
          </a:p>
          <a:p>
            <a:pPr marL="356870" marR="403225" indent="-344805" algn="just">
              <a:lnSpc>
                <a:spcPct val="80000"/>
              </a:lnSpc>
              <a:spcBef>
                <a:spcPts val="750"/>
              </a:spcBef>
              <a:buFont typeface="Arial MT"/>
              <a:buChar char="•"/>
              <a:tabLst>
                <a:tab pos="357505" algn="l"/>
              </a:tabLst>
            </a:pPr>
            <a:r>
              <a:rPr sz="3000" spc="-15" dirty="0">
                <a:latin typeface="Calibri" panose="020F0502020204030204"/>
                <a:cs typeface="Calibri" panose="020F0502020204030204"/>
              </a:rPr>
              <a:t>WSDL </a:t>
            </a:r>
            <a:r>
              <a:rPr sz="3000" dirty="0">
                <a:latin typeface="Calibri" panose="020F0502020204030204"/>
                <a:cs typeface="Calibri" panose="020F0502020204030204"/>
              </a:rPr>
              <a:t>is an </a:t>
            </a:r>
            <a:r>
              <a:rPr sz="3000" spc="-15" dirty="0">
                <a:latin typeface="Calibri" panose="020F0502020204030204"/>
                <a:cs typeface="Calibri" panose="020F0502020204030204"/>
              </a:rPr>
              <a:t>integral </a:t>
            </a:r>
            <a:r>
              <a:rPr sz="3000" spc="-5" dirty="0">
                <a:latin typeface="Calibri" panose="020F0502020204030204"/>
                <a:cs typeface="Calibri" panose="020F0502020204030204"/>
              </a:rPr>
              <a:t>part of </a:t>
            </a:r>
            <a:r>
              <a:rPr sz="3000" spc="-10" dirty="0">
                <a:latin typeface="Calibri" panose="020F0502020204030204"/>
                <a:cs typeface="Calibri" panose="020F0502020204030204"/>
              </a:rPr>
              <a:t>Universal </a:t>
            </a:r>
            <a:r>
              <a:rPr sz="3000" spc="-5" dirty="0">
                <a:latin typeface="Calibri" panose="020F0502020204030204"/>
                <a:cs typeface="Calibri" panose="020F0502020204030204"/>
              </a:rPr>
              <a:t>Description, </a:t>
            </a:r>
            <a:r>
              <a:rPr sz="3000" spc="-665" dirty="0">
                <a:latin typeface="Calibri" panose="020F0502020204030204"/>
                <a:cs typeface="Calibri" panose="020F0502020204030204"/>
              </a:rPr>
              <a:t> </a:t>
            </a:r>
            <a:r>
              <a:rPr sz="3000" spc="-30" dirty="0">
                <a:latin typeface="Calibri" panose="020F0502020204030204"/>
                <a:cs typeface="Calibri" panose="020F0502020204030204"/>
              </a:rPr>
              <a:t>Discovery, </a:t>
            </a:r>
            <a:r>
              <a:rPr sz="3000" dirty="0">
                <a:latin typeface="Calibri" panose="020F0502020204030204"/>
                <a:cs typeface="Calibri" panose="020F0502020204030204"/>
              </a:rPr>
              <a:t>and </a:t>
            </a:r>
            <a:r>
              <a:rPr sz="3000" spc="-15" dirty="0">
                <a:latin typeface="Calibri" panose="020F0502020204030204"/>
                <a:cs typeface="Calibri" panose="020F0502020204030204"/>
              </a:rPr>
              <a:t>Integration </a:t>
            </a:r>
            <a:r>
              <a:rPr sz="3000" spc="-5" dirty="0">
                <a:latin typeface="Calibri" panose="020F0502020204030204"/>
                <a:cs typeface="Calibri" panose="020F0502020204030204"/>
              </a:rPr>
              <a:t>(UDDI), </a:t>
            </a:r>
            <a:r>
              <a:rPr sz="3000" dirty="0">
                <a:latin typeface="Calibri" panose="020F0502020204030204"/>
                <a:cs typeface="Calibri" panose="020F0502020204030204"/>
              </a:rPr>
              <a:t>an XML-based </a:t>
            </a:r>
            <a:r>
              <a:rPr sz="3000" spc="-665" dirty="0">
                <a:latin typeface="Calibri" panose="020F0502020204030204"/>
                <a:cs typeface="Calibri" panose="020F0502020204030204"/>
              </a:rPr>
              <a:t> </a:t>
            </a:r>
            <a:r>
              <a:rPr sz="3000" spc="-5" dirty="0">
                <a:latin typeface="Calibri" panose="020F0502020204030204"/>
                <a:cs typeface="Calibri" panose="020F0502020204030204"/>
              </a:rPr>
              <a:t>worldwide</a:t>
            </a:r>
            <a:r>
              <a:rPr sz="30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3000" dirty="0">
                <a:latin typeface="Calibri" panose="020F0502020204030204"/>
                <a:cs typeface="Calibri" panose="020F0502020204030204"/>
              </a:rPr>
              <a:t>business</a:t>
            </a:r>
            <a:r>
              <a:rPr sz="3000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3000" spc="-25" dirty="0">
                <a:latin typeface="Calibri" panose="020F0502020204030204"/>
                <a:cs typeface="Calibri" panose="020F0502020204030204"/>
              </a:rPr>
              <a:t>registry.</a:t>
            </a:r>
            <a:endParaRPr sz="3000">
              <a:latin typeface="Calibri" panose="020F0502020204030204"/>
              <a:cs typeface="Calibri" panose="020F0502020204030204"/>
            </a:endParaRPr>
          </a:p>
          <a:p>
            <a:pPr marL="356870" indent="-344805" algn="just">
              <a:lnSpc>
                <a:spcPct val="100000"/>
              </a:lnSpc>
              <a:buFont typeface="Arial MT"/>
              <a:buChar char="•"/>
              <a:tabLst>
                <a:tab pos="357505" algn="l"/>
              </a:tabLst>
            </a:pPr>
            <a:r>
              <a:rPr sz="3000" spc="-15" dirty="0">
                <a:latin typeface="Calibri" panose="020F0502020204030204"/>
                <a:cs typeface="Calibri" panose="020F0502020204030204"/>
              </a:rPr>
              <a:t>WSDL</a:t>
            </a:r>
            <a:r>
              <a:rPr sz="30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3000" dirty="0">
                <a:latin typeface="Calibri" panose="020F0502020204030204"/>
                <a:cs typeface="Calibri" panose="020F0502020204030204"/>
              </a:rPr>
              <a:t>is</a:t>
            </a:r>
            <a:r>
              <a:rPr sz="30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3000" dirty="0">
                <a:latin typeface="Calibri" panose="020F0502020204030204"/>
                <a:cs typeface="Calibri" panose="020F0502020204030204"/>
              </a:rPr>
              <a:t>the</a:t>
            </a:r>
            <a:r>
              <a:rPr sz="30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3000" spc="-5" dirty="0">
                <a:latin typeface="Calibri" panose="020F0502020204030204"/>
                <a:cs typeface="Calibri" panose="020F0502020204030204"/>
              </a:rPr>
              <a:t>language</a:t>
            </a:r>
            <a:r>
              <a:rPr sz="30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3000" spc="-5" dirty="0">
                <a:latin typeface="Calibri" panose="020F0502020204030204"/>
                <a:cs typeface="Calibri" panose="020F0502020204030204"/>
              </a:rPr>
              <a:t>that</a:t>
            </a:r>
            <a:r>
              <a:rPr sz="3000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3000" dirty="0">
                <a:latin typeface="Calibri" panose="020F0502020204030204"/>
                <a:cs typeface="Calibri" panose="020F0502020204030204"/>
              </a:rPr>
              <a:t>UDDI</a:t>
            </a:r>
            <a:r>
              <a:rPr sz="30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3000" dirty="0">
                <a:latin typeface="Calibri" panose="020F0502020204030204"/>
                <a:cs typeface="Calibri" panose="020F0502020204030204"/>
              </a:rPr>
              <a:t>uses.</a:t>
            </a:r>
            <a:endParaRPr sz="3000">
              <a:latin typeface="Calibri" panose="020F0502020204030204"/>
              <a:cs typeface="Calibri" panose="020F0502020204030204"/>
            </a:endParaRPr>
          </a:p>
          <a:p>
            <a:pPr marL="356870" marR="5080" indent="-344805" algn="just">
              <a:lnSpc>
                <a:spcPct val="80000"/>
              </a:lnSpc>
              <a:spcBef>
                <a:spcPts val="725"/>
              </a:spcBef>
              <a:buFont typeface="Arial MT"/>
              <a:buChar char="•"/>
              <a:tabLst>
                <a:tab pos="357505" algn="l"/>
              </a:tabLst>
            </a:pPr>
            <a:r>
              <a:rPr sz="3000" spc="-10" dirty="0">
                <a:latin typeface="Calibri" panose="020F0502020204030204"/>
                <a:cs typeface="Calibri" panose="020F0502020204030204"/>
              </a:rPr>
              <a:t>WSDL</a:t>
            </a:r>
            <a:r>
              <a:rPr sz="30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3000" dirty="0">
                <a:latin typeface="Calibri" panose="020F0502020204030204"/>
                <a:cs typeface="Calibri" panose="020F0502020204030204"/>
              </a:rPr>
              <a:t>is</a:t>
            </a:r>
            <a:r>
              <a:rPr sz="3000" spc="-5" dirty="0">
                <a:latin typeface="Calibri" panose="020F0502020204030204"/>
                <a:cs typeface="Calibri" panose="020F0502020204030204"/>
              </a:rPr>
              <a:t> pronounced</a:t>
            </a:r>
            <a:r>
              <a:rPr sz="3000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3000" dirty="0">
                <a:latin typeface="Calibri" panose="020F0502020204030204"/>
                <a:cs typeface="Calibri" panose="020F0502020204030204"/>
              </a:rPr>
              <a:t>as</a:t>
            </a:r>
            <a:r>
              <a:rPr sz="30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3000" dirty="0">
                <a:latin typeface="Calibri" panose="020F0502020204030204"/>
                <a:cs typeface="Calibri" panose="020F0502020204030204"/>
              </a:rPr>
              <a:t>'wiz-dull'</a:t>
            </a:r>
            <a:r>
              <a:rPr sz="3000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3000" dirty="0">
                <a:latin typeface="Calibri" panose="020F0502020204030204"/>
                <a:cs typeface="Calibri" panose="020F0502020204030204"/>
              </a:rPr>
              <a:t>and</a:t>
            </a:r>
            <a:r>
              <a:rPr sz="30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3000" dirty="0">
                <a:latin typeface="Calibri" panose="020F0502020204030204"/>
                <a:cs typeface="Calibri" panose="020F0502020204030204"/>
              </a:rPr>
              <a:t>spelled</a:t>
            </a:r>
            <a:r>
              <a:rPr sz="30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3000" dirty="0">
                <a:latin typeface="Calibri" panose="020F0502020204030204"/>
                <a:cs typeface="Calibri" panose="020F0502020204030204"/>
              </a:rPr>
              <a:t>out</a:t>
            </a:r>
            <a:r>
              <a:rPr sz="30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3000" dirty="0">
                <a:latin typeface="Calibri" panose="020F0502020204030204"/>
                <a:cs typeface="Calibri" panose="020F0502020204030204"/>
              </a:rPr>
              <a:t>as </a:t>
            </a:r>
            <a:r>
              <a:rPr sz="3000" spc="-665" dirty="0">
                <a:latin typeface="Calibri" panose="020F0502020204030204"/>
                <a:cs typeface="Calibri" panose="020F0502020204030204"/>
              </a:rPr>
              <a:t> </a:t>
            </a:r>
            <a:r>
              <a:rPr sz="3000" spc="-5" dirty="0">
                <a:latin typeface="Calibri" panose="020F0502020204030204"/>
                <a:cs typeface="Calibri" panose="020F0502020204030204"/>
              </a:rPr>
              <a:t>'W-S-D-L'.</a:t>
            </a:r>
            <a:endParaRPr sz="30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19373" y="113741"/>
            <a:ext cx="2910205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10" dirty="0"/>
              <a:t>WSDL</a:t>
            </a:r>
            <a:r>
              <a:rPr sz="4400" spc="-55" dirty="0"/>
              <a:t> </a:t>
            </a:r>
            <a:r>
              <a:rPr sz="4400" spc="-20" dirty="0"/>
              <a:t>Usage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231140" y="1075766"/>
            <a:ext cx="8647430" cy="51962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6870" marR="5080" indent="-344805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3200" spc="-15" dirty="0">
                <a:latin typeface="Calibri" panose="020F0502020204030204"/>
                <a:cs typeface="Calibri" panose="020F0502020204030204"/>
              </a:rPr>
              <a:t>WSDL</a:t>
            </a:r>
            <a:r>
              <a:rPr sz="3200" spc="3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is </a:t>
            </a:r>
            <a:r>
              <a:rPr sz="3200" spc="-10" dirty="0">
                <a:latin typeface="Calibri" panose="020F0502020204030204"/>
                <a:cs typeface="Calibri" panose="020F0502020204030204"/>
              </a:rPr>
              <a:t>often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0" dirty="0">
                <a:latin typeface="Calibri" panose="020F0502020204030204"/>
                <a:cs typeface="Calibri" panose="020F0502020204030204"/>
              </a:rPr>
              <a:t>used</a:t>
            </a:r>
            <a:r>
              <a:rPr sz="32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in</a:t>
            </a:r>
            <a:r>
              <a:rPr sz="3200" spc="4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combination</a:t>
            </a:r>
            <a:r>
              <a:rPr sz="3200" spc="4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3200" dirty="0">
                <a:latin typeface="Calibri" panose="020F0502020204030204"/>
                <a:cs typeface="Calibri" panose="020F0502020204030204"/>
              </a:rPr>
              <a:t>with</a:t>
            </a:r>
            <a:r>
              <a:rPr sz="32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20" dirty="0">
                <a:latin typeface="Calibri" panose="020F0502020204030204"/>
                <a:cs typeface="Calibri" panose="020F0502020204030204"/>
              </a:rPr>
              <a:t>SOAP</a:t>
            </a:r>
            <a:r>
              <a:rPr sz="3200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and </a:t>
            </a:r>
            <a:r>
              <a:rPr sz="3200" spc="-71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0" dirty="0">
                <a:latin typeface="Calibri" panose="020F0502020204030204"/>
                <a:cs typeface="Calibri" panose="020F0502020204030204"/>
              </a:rPr>
              <a:t>XML</a:t>
            </a:r>
            <a:r>
              <a:rPr sz="32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0" dirty="0">
                <a:latin typeface="Calibri" panose="020F0502020204030204"/>
                <a:cs typeface="Calibri" panose="020F0502020204030204"/>
              </a:rPr>
              <a:t>Schema</a:t>
            </a:r>
            <a:r>
              <a:rPr sz="3200" spc="4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0" dirty="0">
                <a:latin typeface="Calibri" panose="020F0502020204030204"/>
                <a:cs typeface="Calibri" panose="020F0502020204030204"/>
              </a:rPr>
              <a:t>to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20" dirty="0">
                <a:latin typeface="Calibri" panose="020F0502020204030204"/>
                <a:cs typeface="Calibri" panose="020F0502020204030204"/>
              </a:rPr>
              <a:t>provide</a:t>
            </a:r>
            <a:r>
              <a:rPr sz="3200" spc="4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5" dirty="0">
                <a:latin typeface="Calibri" panose="020F0502020204030204"/>
                <a:cs typeface="Calibri" panose="020F0502020204030204"/>
              </a:rPr>
              <a:t>web</a:t>
            </a:r>
            <a:r>
              <a:rPr sz="32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0" dirty="0">
                <a:latin typeface="Calibri" panose="020F0502020204030204"/>
                <a:cs typeface="Calibri" panose="020F0502020204030204"/>
              </a:rPr>
              <a:t>services</a:t>
            </a:r>
            <a:r>
              <a:rPr sz="3200" spc="3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20" dirty="0">
                <a:latin typeface="Calibri" panose="020F0502020204030204"/>
                <a:cs typeface="Calibri" panose="020F0502020204030204"/>
              </a:rPr>
              <a:t>over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 the </a:t>
            </a:r>
            <a:r>
              <a:rPr sz="320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5" dirty="0">
                <a:latin typeface="Calibri" panose="020F0502020204030204"/>
                <a:cs typeface="Calibri" panose="020F0502020204030204"/>
              </a:rPr>
              <a:t>Internet.</a:t>
            </a:r>
            <a:endParaRPr sz="3200">
              <a:latin typeface="Calibri" panose="020F0502020204030204"/>
              <a:cs typeface="Calibri" panose="020F0502020204030204"/>
            </a:endParaRPr>
          </a:p>
          <a:p>
            <a:pPr marL="356870" marR="202565" indent="-344805">
              <a:lnSpc>
                <a:spcPct val="100000"/>
              </a:lnSpc>
              <a:spcBef>
                <a:spcPts val="775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3200" spc="-5" dirty="0">
                <a:latin typeface="Calibri" panose="020F0502020204030204"/>
                <a:cs typeface="Calibri" panose="020F0502020204030204"/>
              </a:rPr>
              <a:t>A</a:t>
            </a:r>
            <a:r>
              <a:rPr sz="320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0" dirty="0">
                <a:latin typeface="Calibri" panose="020F0502020204030204"/>
                <a:cs typeface="Calibri" panose="020F0502020204030204"/>
              </a:rPr>
              <a:t>client</a:t>
            </a:r>
            <a:r>
              <a:rPr sz="320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30" dirty="0">
                <a:latin typeface="Calibri" panose="020F0502020204030204"/>
                <a:cs typeface="Calibri" panose="020F0502020204030204"/>
              </a:rPr>
              <a:t>program</a:t>
            </a:r>
            <a:r>
              <a:rPr sz="3200" spc="7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0" dirty="0">
                <a:latin typeface="Calibri" panose="020F0502020204030204"/>
                <a:cs typeface="Calibri" panose="020F0502020204030204"/>
              </a:rPr>
              <a:t>connecting</a:t>
            </a:r>
            <a:r>
              <a:rPr sz="3200" spc="2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5" dirty="0">
                <a:latin typeface="Calibri" panose="020F0502020204030204"/>
                <a:cs typeface="Calibri" panose="020F0502020204030204"/>
              </a:rPr>
              <a:t>to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 a</a:t>
            </a:r>
            <a:r>
              <a:rPr sz="3200" spc="2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5" dirty="0">
                <a:latin typeface="Calibri" panose="020F0502020204030204"/>
                <a:cs typeface="Calibri" panose="020F0502020204030204"/>
              </a:rPr>
              <a:t>web</a:t>
            </a:r>
            <a:r>
              <a:rPr sz="320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0" dirty="0">
                <a:latin typeface="Calibri" panose="020F0502020204030204"/>
                <a:cs typeface="Calibri" panose="020F0502020204030204"/>
              </a:rPr>
              <a:t>service</a:t>
            </a:r>
            <a:r>
              <a:rPr sz="3200" spc="3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5" dirty="0">
                <a:latin typeface="Calibri" panose="020F0502020204030204"/>
                <a:cs typeface="Calibri" panose="020F0502020204030204"/>
              </a:rPr>
              <a:t>can </a:t>
            </a:r>
            <a:r>
              <a:rPr sz="3200" spc="-70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2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read</a:t>
            </a:r>
            <a:r>
              <a:rPr sz="3200" spc="1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the</a:t>
            </a:r>
            <a:r>
              <a:rPr sz="32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5" dirty="0">
                <a:latin typeface="Calibri" panose="020F0502020204030204"/>
                <a:cs typeface="Calibri" panose="020F0502020204030204"/>
              </a:rPr>
              <a:t>WSDL</a:t>
            </a:r>
            <a:r>
              <a:rPr sz="3200" spc="4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0" dirty="0">
                <a:latin typeface="Calibri" panose="020F0502020204030204"/>
                <a:cs typeface="Calibri" panose="020F0502020204030204"/>
              </a:rPr>
              <a:t>to </a:t>
            </a:r>
            <a:r>
              <a:rPr sz="3200" spc="-15" dirty="0">
                <a:latin typeface="Calibri" panose="020F0502020204030204"/>
                <a:cs typeface="Calibri" panose="020F0502020204030204"/>
              </a:rPr>
              <a:t>determine</a:t>
            </a:r>
            <a:r>
              <a:rPr sz="3200" spc="4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0" dirty="0">
                <a:latin typeface="Calibri" panose="020F0502020204030204"/>
                <a:cs typeface="Calibri" panose="020F0502020204030204"/>
              </a:rPr>
              <a:t>what</a:t>
            </a:r>
            <a:r>
              <a:rPr sz="32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functions</a:t>
            </a:r>
            <a:r>
              <a:rPr sz="32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25" dirty="0">
                <a:latin typeface="Calibri" panose="020F0502020204030204"/>
                <a:cs typeface="Calibri" panose="020F0502020204030204"/>
              </a:rPr>
              <a:t>are </a:t>
            </a:r>
            <a:r>
              <a:rPr sz="32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5" dirty="0">
                <a:latin typeface="Calibri" panose="020F0502020204030204"/>
                <a:cs typeface="Calibri" panose="020F0502020204030204"/>
              </a:rPr>
              <a:t>available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5" dirty="0">
                <a:latin typeface="Calibri" panose="020F0502020204030204"/>
                <a:cs typeface="Calibri" panose="020F0502020204030204"/>
              </a:rPr>
              <a:t>on</a:t>
            </a:r>
            <a:r>
              <a:rPr sz="32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the</a:t>
            </a:r>
            <a:r>
              <a:rPr sz="32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60" dirty="0">
                <a:latin typeface="Calibri" panose="020F0502020204030204"/>
                <a:cs typeface="Calibri" panose="020F0502020204030204"/>
              </a:rPr>
              <a:t>server.</a:t>
            </a:r>
            <a:endParaRPr sz="3200">
              <a:latin typeface="Calibri" panose="020F0502020204030204"/>
              <a:cs typeface="Calibri" panose="020F0502020204030204"/>
            </a:endParaRPr>
          </a:p>
          <a:p>
            <a:pPr marL="356870" marR="292735" indent="-344805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3200" spc="-20" dirty="0">
                <a:latin typeface="Calibri" panose="020F0502020204030204"/>
                <a:cs typeface="Calibri" panose="020F0502020204030204"/>
              </a:rPr>
              <a:t>Any</a:t>
            </a:r>
            <a:r>
              <a:rPr sz="32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0" dirty="0">
                <a:latin typeface="Calibri" panose="020F0502020204030204"/>
                <a:cs typeface="Calibri" panose="020F0502020204030204"/>
              </a:rPr>
              <a:t>special</a:t>
            </a:r>
            <a:r>
              <a:rPr sz="3200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5" dirty="0">
                <a:latin typeface="Calibri" panose="020F0502020204030204"/>
                <a:cs typeface="Calibri" panose="020F0502020204030204"/>
              </a:rPr>
              <a:t>datatypes</a:t>
            </a:r>
            <a:r>
              <a:rPr sz="3200" spc="2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0" dirty="0">
                <a:latin typeface="Calibri" panose="020F0502020204030204"/>
                <a:cs typeface="Calibri" panose="020F0502020204030204"/>
              </a:rPr>
              <a:t>used</a:t>
            </a:r>
            <a:r>
              <a:rPr sz="32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25" dirty="0">
                <a:latin typeface="Calibri" panose="020F0502020204030204"/>
                <a:cs typeface="Calibri" panose="020F0502020204030204"/>
              </a:rPr>
              <a:t>are</a:t>
            </a:r>
            <a:r>
              <a:rPr sz="32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0" dirty="0">
                <a:latin typeface="Calibri" panose="020F0502020204030204"/>
                <a:cs typeface="Calibri" panose="020F0502020204030204"/>
              </a:rPr>
              <a:t>embedded</a:t>
            </a:r>
            <a:r>
              <a:rPr sz="3200" spc="6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in</a:t>
            </a:r>
            <a:r>
              <a:rPr sz="32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the </a:t>
            </a:r>
            <a:r>
              <a:rPr sz="3200" spc="-71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20" dirty="0">
                <a:latin typeface="Calibri" panose="020F0502020204030204"/>
                <a:cs typeface="Calibri" panose="020F0502020204030204"/>
              </a:rPr>
              <a:t>WSDL</a:t>
            </a:r>
            <a:r>
              <a:rPr sz="3200" spc="4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dirty="0">
                <a:latin typeface="Calibri" panose="020F0502020204030204"/>
                <a:cs typeface="Calibri" panose="020F0502020204030204"/>
              </a:rPr>
              <a:t>file 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in</a:t>
            </a:r>
            <a:r>
              <a:rPr sz="320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the</a:t>
            </a:r>
            <a:r>
              <a:rPr sz="32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30" dirty="0">
                <a:latin typeface="Calibri" panose="020F0502020204030204"/>
                <a:cs typeface="Calibri" panose="020F0502020204030204"/>
              </a:rPr>
              <a:t>form</a:t>
            </a:r>
            <a:r>
              <a:rPr sz="3200" spc="3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0" dirty="0">
                <a:latin typeface="Calibri" panose="020F0502020204030204"/>
                <a:cs typeface="Calibri" panose="020F0502020204030204"/>
              </a:rPr>
              <a:t>of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 XML</a:t>
            </a:r>
            <a:r>
              <a:rPr sz="32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0" dirty="0">
                <a:latin typeface="Calibri" panose="020F0502020204030204"/>
                <a:cs typeface="Calibri" panose="020F0502020204030204"/>
              </a:rPr>
              <a:t>Schema.</a:t>
            </a:r>
            <a:endParaRPr sz="3200">
              <a:latin typeface="Calibri" panose="020F0502020204030204"/>
              <a:cs typeface="Calibri" panose="020F0502020204030204"/>
            </a:endParaRPr>
          </a:p>
          <a:p>
            <a:pPr marL="356870" marR="311150" indent="-344805">
              <a:lnSpc>
                <a:spcPct val="100000"/>
              </a:lnSpc>
              <a:spcBef>
                <a:spcPts val="775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3200" spc="-5" dirty="0">
                <a:latin typeface="Calibri" panose="020F0502020204030204"/>
                <a:cs typeface="Calibri" panose="020F0502020204030204"/>
              </a:rPr>
              <a:t>The</a:t>
            </a:r>
            <a:r>
              <a:rPr sz="32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0" dirty="0">
                <a:latin typeface="Calibri" panose="020F0502020204030204"/>
                <a:cs typeface="Calibri" panose="020F0502020204030204"/>
              </a:rPr>
              <a:t>client</a:t>
            </a:r>
            <a:r>
              <a:rPr sz="32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20" dirty="0">
                <a:latin typeface="Calibri" panose="020F0502020204030204"/>
                <a:cs typeface="Calibri" panose="020F0502020204030204"/>
              </a:rPr>
              <a:t>can</a:t>
            </a:r>
            <a:r>
              <a:rPr sz="32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then</a:t>
            </a:r>
            <a:r>
              <a:rPr sz="3200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0" dirty="0">
                <a:latin typeface="Calibri" panose="020F0502020204030204"/>
                <a:cs typeface="Calibri" panose="020F0502020204030204"/>
              </a:rPr>
              <a:t>use</a:t>
            </a:r>
            <a:r>
              <a:rPr sz="32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20" dirty="0">
                <a:latin typeface="Calibri" panose="020F0502020204030204"/>
                <a:cs typeface="Calibri" panose="020F0502020204030204"/>
              </a:rPr>
              <a:t>SOAP</a:t>
            </a:r>
            <a:r>
              <a:rPr sz="3200" spc="4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5" dirty="0">
                <a:latin typeface="Calibri" panose="020F0502020204030204"/>
                <a:cs typeface="Calibri" panose="020F0502020204030204"/>
              </a:rPr>
              <a:t>to</a:t>
            </a:r>
            <a:r>
              <a:rPr sz="320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actually</a:t>
            </a:r>
            <a:r>
              <a:rPr sz="32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5" dirty="0">
                <a:latin typeface="Calibri" panose="020F0502020204030204"/>
                <a:cs typeface="Calibri" panose="020F0502020204030204"/>
              </a:rPr>
              <a:t>call</a:t>
            </a:r>
            <a:r>
              <a:rPr sz="32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0" dirty="0">
                <a:latin typeface="Calibri" panose="020F0502020204030204"/>
                <a:cs typeface="Calibri" panose="020F0502020204030204"/>
              </a:rPr>
              <a:t>one </a:t>
            </a:r>
            <a:r>
              <a:rPr sz="3200" spc="-70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of</a:t>
            </a:r>
            <a:r>
              <a:rPr sz="32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the</a:t>
            </a:r>
            <a:r>
              <a:rPr sz="32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functions</a:t>
            </a:r>
            <a:r>
              <a:rPr sz="32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5" dirty="0">
                <a:latin typeface="Calibri" panose="020F0502020204030204"/>
                <a:cs typeface="Calibri" panose="020F0502020204030204"/>
              </a:rPr>
              <a:t>listed</a:t>
            </a:r>
            <a:r>
              <a:rPr sz="320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in</a:t>
            </a:r>
            <a:r>
              <a:rPr sz="320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the </a:t>
            </a:r>
            <a:r>
              <a:rPr sz="3200" spc="-20" dirty="0">
                <a:latin typeface="Calibri" panose="020F0502020204030204"/>
                <a:cs typeface="Calibri" panose="020F0502020204030204"/>
              </a:rPr>
              <a:t>WSDL.</a:t>
            </a:r>
            <a:endParaRPr sz="32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53360" y="113741"/>
            <a:ext cx="3646804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10" dirty="0"/>
              <a:t>WSDL</a:t>
            </a:r>
            <a:r>
              <a:rPr sz="4400" spc="-55" dirty="0"/>
              <a:t> </a:t>
            </a:r>
            <a:r>
              <a:rPr sz="4400" spc="-10" dirty="0"/>
              <a:t>Elements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231140" y="783462"/>
            <a:ext cx="8654415" cy="56661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spc="-5" dirty="0">
                <a:latin typeface="Calibri" panose="020F0502020204030204"/>
                <a:cs typeface="Calibri" panose="020F0502020204030204"/>
              </a:rPr>
              <a:t>A WSDL document</a:t>
            </a:r>
            <a:r>
              <a:rPr sz="2500" spc="-10" dirty="0">
                <a:latin typeface="Calibri" panose="020F0502020204030204"/>
                <a:cs typeface="Calibri" panose="020F0502020204030204"/>
              </a:rPr>
              <a:t> contains</a:t>
            </a:r>
            <a:r>
              <a:rPr sz="25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dirty="0">
                <a:latin typeface="Calibri" panose="020F0502020204030204"/>
                <a:cs typeface="Calibri" panose="020F0502020204030204"/>
              </a:rPr>
              <a:t>the</a:t>
            </a:r>
            <a:r>
              <a:rPr sz="25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10" dirty="0">
                <a:latin typeface="Calibri" panose="020F0502020204030204"/>
                <a:cs typeface="Calibri" panose="020F0502020204030204"/>
              </a:rPr>
              <a:t>following</a:t>
            </a:r>
            <a:r>
              <a:rPr sz="25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5" dirty="0">
                <a:latin typeface="Calibri" panose="020F0502020204030204"/>
                <a:cs typeface="Calibri" panose="020F0502020204030204"/>
              </a:rPr>
              <a:t>elements:</a:t>
            </a:r>
            <a:endParaRPr sz="2500">
              <a:latin typeface="Calibri" panose="020F0502020204030204"/>
              <a:cs typeface="Calibri" panose="020F0502020204030204"/>
            </a:endParaRPr>
          </a:p>
          <a:p>
            <a:pPr marL="356870" marR="244475" indent="-344805">
              <a:lnSpc>
                <a:spcPct val="80000"/>
              </a:lnSpc>
              <a:spcBef>
                <a:spcPts val="595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2500" b="1" spc="-5" dirty="0">
                <a:latin typeface="Calibri" panose="020F0502020204030204"/>
                <a:cs typeface="Calibri" panose="020F0502020204030204"/>
              </a:rPr>
              <a:t>Definition</a:t>
            </a:r>
            <a:r>
              <a:rPr sz="2500" b="1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5" dirty="0">
                <a:latin typeface="Calibri" panose="020F0502020204030204"/>
                <a:cs typeface="Calibri" panose="020F0502020204030204"/>
              </a:rPr>
              <a:t>:</a:t>
            </a:r>
            <a:r>
              <a:rPr sz="25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5" dirty="0">
                <a:latin typeface="Calibri" panose="020F0502020204030204"/>
                <a:cs typeface="Calibri" panose="020F0502020204030204"/>
              </a:rPr>
              <a:t>It</a:t>
            </a:r>
            <a:r>
              <a:rPr sz="25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5" dirty="0">
                <a:latin typeface="Calibri" panose="020F0502020204030204"/>
                <a:cs typeface="Calibri" panose="020F0502020204030204"/>
              </a:rPr>
              <a:t>is</a:t>
            </a:r>
            <a:r>
              <a:rPr sz="25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dirty="0">
                <a:latin typeface="Calibri" panose="020F0502020204030204"/>
                <a:cs typeface="Calibri" panose="020F0502020204030204"/>
              </a:rPr>
              <a:t>the </a:t>
            </a:r>
            <a:r>
              <a:rPr sz="2500" spc="-2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root</a:t>
            </a:r>
            <a:r>
              <a:rPr sz="2500" spc="-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element</a:t>
            </a:r>
            <a:r>
              <a:rPr sz="2500" spc="2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500" spc="-5" dirty="0">
                <a:latin typeface="Calibri" panose="020F0502020204030204"/>
                <a:cs typeface="Calibri" panose="020F0502020204030204"/>
              </a:rPr>
              <a:t>of</a:t>
            </a:r>
            <a:r>
              <a:rPr sz="25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5" dirty="0">
                <a:latin typeface="Calibri" panose="020F0502020204030204"/>
                <a:cs typeface="Calibri" panose="020F0502020204030204"/>
              </a:rPr>
              <a:t>all</a:t>
            </a:r>
            <a:r>
              <a:rPr sz="2500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10" dirty="0">
                <a:latin typeface="Calibri" panose="020F0502020204030204"/>
                <a:cs typeface="Calibri" panose="020F0502020204030204"/>
              </a:rPr>
              <a:t>WSDL</a:t>
            </a:r>
            <a:r>
              <a:rPr sz="25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5" dirty="0">
                <a:latin typeface="Calibri" panose="020F0502020204030204"/>
                <a:cs typeface="Calibri" panose="020F0502020204030204"/>
              </a:rPr>
              <a:t>documents.</a:t>
            </a:r>
            <a:r>
              <a:rPr sz="25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5" dirty="0">
                <a:latin typeface="Calibri" panose="020F0502020204030204"/>
                <a:cs typeface="Calibri" panose="020F0502020204030204"/>
              </a:rPr>
              <a:t>It </a:t>
            </a:r>
            <a:r>
              <a:rPr sz="2500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5" dirty="0">
                <a:latin typeface="Calibri" panose="020F0502020204030204"/>
                <a:cs typeface="Calibri" panose="020F0502020204030204"/>
              </a:rPr>
              <a:t>defines</a:t>
            </a:r>
            <a:r>
              <a:rPr sz="25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dirty="0">
                <a:latin typeface="Calibri" panose="020F0502020204030204"/>
                <a:cs typeface="Calibri" panose="020F0502020204030204"/>
              </a:rPr>
              <a:t>the</a:t>
            </a:r>
            <a:r>
              <a:rPr sz="25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5" dirty="0">
                <a:latin typeface="Calibri" panose="020F0502020204030204"/>
                <a:cs typeface="Calibri" panose="020F0502020204030204"/>
              </a:rPr>
              <a:t>name of the</a:t>
            </a:r>
            <a:r>
              <a:rPr sz="2500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20" dirty="0">
                <a:latin typeface="Calibri" panose="020F0502020204030204"/>
                <a:cs typeface="Calibri" panose="020F0502020204030204"/>
              </a:rPr>
              <a:t>web</a:t>
            </a:r>
            <a:r>
              <a:rPr sz="25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dirty="0">
                <a:latin typeface="Calibri" panose="020F0502020204030204"/>
                <a:cs typeface="Calibri" panose="020F0502020204030204"/>
              </a:rPr>
              <a:t>service,</a:t>
            </a:r>
            <a:r>
              <a:rPr sz="25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5" dirty="0">
                <a:latin typeface="Calibri" panose="020F0502020204030204"/>
                <a:cs typeface="Calibri" panose="020F0502020204030204"/>
              </a:rPr>
              <a:t>declares </a:t>
            </a:r>
            <a:r>
              <a:rPr sz="2500" dirty="0">
                <a:latin typeface="Calibri" panose="020F0502020204030204"/>
                <a:cs typeface="Calibri" panose="020F0502020204030204"/>
              </a:rPr>
              <a:t>multiple </a:t>
            </a:r>
            <a:r>
              <a:rPr sz="25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5" dirty="0">
                <a:latin typeface="Calibri" panose="020F0502020204030204"/>
                <a:cs typeface="Calibri" panose="020F0502020204030204"/>
              </a:rPr>
              <a:t>namespaces used throughout </a:t>
            </a:r>
            <a:r>
              <a:rPr sz="2500" dirty="0">
                <a:latin typeface="Calibri" panose="020F0502020204030204"/>
                <a:cs typeface="Calibri" panose="020F0502020204030204"/>
              </a:rPr>
              <a:t>the </a:t>
            </a:r>
            <a:r>
              <a:rPr sz="2500" spc="-5" dirty="0">
                <a:latin typeface="Calibri" panose="020F0502020204030204"/>
                <a:cs typeface="Calibri" panose="020F0502020204030204"/>
              </a:rPr>
              <a:t>remainder of </a:t>
            </a:r>
            <a:r>
              <a:rPr sz="2500" dirty="0">
                <a:latin typeface="Calibri" panose="020F0502020204030204"/>
                <a:cs typeface="Calibri" panose="020F0502020204030204"/>
              </a:rPr>
              <a:t>the </a:t>
            </a:r>
            <a:r>
              <a:rPr sz="2500" spc="-5" dirty="0">
                <a:latin typeface="Calibri" panose="020F0502020204030204"/>
                <a:cs typeface="Calibri" panose="020F0502020204030204"/>
              </a:rPr>
              <a:t>document, </a:t>
            </a:r>
            <a:r>
              <a:rPr sz="2500" spc="-555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dirty="0">
                <a:latin typeface="Calibri" panose="020F0502020204030204"/>
                <a:cs typeface="Calibri" panose="020F0502020204030204"/>
              </a:rPr>
              <a:t>and</a:t>
            </a:r>
            <a:r>
              <a:rPr sz="2500" spc="-10" dirty="0">
                <a:latin typeface="Calibri" panose="020F0502020204030204"/>
                <a:cs typeface="Calibri" panose="020F0502020204030204"/>
              </a:rPr>
              <a:t> contains</a:t>
            </a:r>
            <a:r>
              <a:rPr sz="25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5" dirty="0">
                <a:latin typeface="Calibri" panose="020F0502020204030204"/>
                <a:cs typeface="Calibri" panose="020F0502020204030204"/>
              </a:rPr>
              <a:t>all</a:t>
            </a:r>
            <a:r>
              <a:rPr sz="25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dirty="0">
                <a:latin typeface="Calibri" panose="020F0502020204030204"/>
                <a:cs typeface="Calibri" panose="020F0502020204030204"/>
              </a:rPr>
              <a:t>the </a:t>
            </a:r>
            <a:r>
              <a:rPr sz="2500" spc="-5" dirty="0">
                <a:latin typeface="Calibri" panose="020F0502020204030204"/>
                <a:cs typeface="Calibri" panose="020F0502020204030204"/>
              </a:rPr>
              <a:t>service</a:t>
            </a:r>
            <a:r>
              <a:rPr sz="25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5" dirty="0">
                <a:latin typeface="Calibri" panose="020F0502020204030204"/>
                <a:cs typeface="Calibri" panose="020F0502020204030204"/>
              </a:rPr>
              <a:t>elements </a:t>
            </a:r>
            <a:r>
              <a:rPr sz="2500" dirty="0">
                <a:latin typeface="Calibri" panose="020F0502020204030204"/>
                <a:cs typeface="Calibri" panose="020F0502020204030204"/>
              </a:rPr>
              <a:t>described</a:t>
            </a:r>
            <a:r>
              <a:rPr sz="2500" spc="-10" dirty="0">
                <a:latin typeface="Calibri" panose="020F0502020204030204"/>
                <a:cs typeface="Calibri" panose="020F0502020204030204"/>
              </a:rPr>
              <a:t> here.</a:t>
            </a:r>
            <a:endParaRPr sz="2500">
              <a:latin typeface="Calibri" panose="020F0502020204030204"/>
              <a:cs typeface="Calibri" panose="020F0502020204030204"/>
            </a:endParaRPr>
          </a:p>
          <a:p>
            <a:pPr marL="356870" marR="400685" indent="-344805">
              <a:lnSpc>
                <a:spcPts val="2400"/>
              </a:lnSpc>
              <a:spcBef>
                <a:spcPts val="580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2500" b="1" spc="-20" dirty="0">
                <a:latin typeface="Calibri" panose="020F0502020204030204"/>
                <a:cs typeface="Calibri" panose="020F0502020204030204"/>
              </a:rPr>
              <a:t>Data</a:t>
            </a:r>
            <a:r>
              <a:rPr sz="2500" b="1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b="1" spc="-5" dirty="0">
                <a:latin typeface="Calibri" panose="020F0502020204030204"/>
                <a:cs typeface="Calibri" panose="020F0502020204030204"/>
              </a:rPr>
              <a:t>types</a:t>
            </a:r>
            <a:r>
              <a:rPr sz="2500" b="1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5" dirty="0">
                <a:latin typeface="Calibri" panose="020F0502020204030204"/>
                <a:cs typeface="Calibri" panose="020F0502020204030204"/>
              </a:rPr>
              <a:t>:</a:t>
            </a:r>
            <a:r>
              <a:rPr sz="25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dirty="0">
                <a:latin typeface="Calibri" panose="020F0502020204030204"/>
                <a:cs typeface="Calibri" panose="020F0502020204030204"/>
              </a:rPr>
              <a:t>The</a:t>
            </a:r>
            <a:r>
              <a:rPr sz="25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10" dirty="0">
                <a:latin typeface="Calibri" panose="020F0502020204030204"/>
                <a:cs typeface="Calibri" panose="020F0502020204030204"/>
              </a:rPr>
              <a:t>data</a:t>
            </a:r>
            <a:r>
              <a:rPr sz="25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dirty="0">
                <a:latin typeface="Calibri" panose="020F0502020204030204"/>
                <a:cs typeface="Calibri" panose="020F0502020204030204"/>
              </a:rPr>
              <a:t>types</a:t>
            </a:r>
            <a:r>
              <a:rPr sz="25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20" dirty="0">
                <a:latin typeface="Calibri" panose="020F0502020204030204"/>
                <a:cs typeface="Calibri" panose="020F0502020204030204"/>
              </a:rPr>
              <a:t>to</a:t>
            </a:r>
            <a:r>
              <a:rPr sz="2500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5" dirty="0">
                <a:latin typeface="Calibri" panose="020F0502020204030204"/>
                <a:cs typeface="Calibri" panose="020F0502020204030204"/>
              </a:rPr>
              <a:t>be</a:t>
            </a:r>
            <a:r>
              <a:rPr sz="25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dirty="0">
                <a:latin typeface="Calibri" panose="020F0502020204030204"/>
                <a:cs typeface="Calibri" panose="020F0502020204030204"/>
              </a:rPr>
              <a:t>used</a:t>
            </a:r>
            <a:r>
              <a:rPr sz="25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5" dirty="0">
                <a:latin typeface="Calibri" panose="020F0502020204030204"/>
                <a:cs typeface="Calibri" panose="020F0502020204030204"/>
              </a:rPr>
              <a:t>in </a:t>
            </a:r>
            <a:r>
              <a:rPr sz="2500" dirty="0">
                <a:latin typeface="Calibri" panose="020F0502020204030204"/>
                <a:cs typeface="Calibri" panose="020F0502020204030204"/>
              </a:rPr>
              <a:t>the </a:t>
            </a:r>
            <a:r>
              <a:rPr sz="2500" spc="-5" dirty="0">
                <a:latin typeface="Calibri" panose="020F0502020204030204"/>
                <a:cs typeface="Calibri" panose="020F0502020204030204"/>
              </a:rPr>
              <a:t>messages </a:t>
            </a:r>
            <a:r>
              <a:rPr sz="2500" spc="-15" dirty="0">
                <a:latin typeface="Calibri" panose="020F0502020204030204"/>
                <a:cs typeface="Calibri" panose="020F0502020204030204"/>
              </a:rPr>
              <a:t>are</a:t>
            </a:r>
            <a:r>
              <a:rPr sz="25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5" dirty="0">
                <a:latin typeface="Calibri" panose="020F0502020204030204"/>
                <a:cs typeface="Calibri" panose="020F0502020204030204"/>
              </a:rPr>
              <a:t>in </a:t>
            </a:r>
            <a:r>
              <a:rPr sz="2500" spc="-550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dirty="0">
                <a:latin typeface="Calibri" panose="020F0502020204030204"/>
                <a:cs typeface="Calibri" panose="020F0502020204030204"/>
              </a:rPr>
              <a:t>the</a:t>
            </a:r>
            <a:r>
              <a:rPr sz="25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20" dirty="0">
                <a:latin typeface="Calibri" panose="020F0502020204030204"/>
                <a:cs typeface="Calibri" panose="020F0502020204030204"/>
              </a:rPr>
              <a:t>form</a:t>
            </a:r>
            <a:r>
              <a:rPr sz="25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dirty="0">
                <a:latin typeface="Calibri" panose="020F0502020204030204"/>
                <a:cs typeface="Calibri" panose="020F0502020204030204"/>
              </a:rPr>
              <a:t>of</a:t>
            </a:r>
            <a:r>
              <a:rPr sz="25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10" dirty="0">
                <a:latin typeface="Calibri" panose="020F0502020204030204"/>
                <a:cs typeface="Calibri" panose="020F0502020204030204"/>
              </a:rPr>
              <a:t>XML</a:t>
            </a:r>
            <a:r>
              <a:rPr sz="2500" spc="-5" dirty="0">
                <a:latin typeface="Calibri" panose="020F0502020204030204"/>
                <a:cs typeface="Calibri" panose="020F0502020204030204"/>
              </a:rPr>
              <a:t> schemas.</a:t>
            </a:r>
            <a:endParaRPr sz="2500">
              <a:latin typeface="Calibri" panose="020F0502020204030204"/>
              <a:cs typeface="Calibri" panose="020F0502020204030204"/>
            </a:endParaRPr>
          </a:p>
          <a:p>
            <a:pPr marL="356870" marR="5080" indent="-344805">
              <a:lnSpc>
                <a:spcPct val="80000"/>
              </a:lnSpc>
              <a:spcBef>
                <a:spcPts val="625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2500" b="1" spc="-15" dirty="0">
                <a:latin typeface="Calibri" panose="020F0502020204030204"/>
                <a:cs typeface="Calibri" panose="020F0502020204030204"/>
              </a:rPr>
              <a:t>Message</a:t>
            </a:r>
            <a:r>
              <a:rPr sz="2500" b="1" spc="70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5" dirty="0">
                <a:latin typeface="Calibri" panose="020F0502020204030204"/>
                <a:cs typeface="Calibri" panose="020F0502020204030204"/>
              </a:rPr>
              <a:t>:</a:t>
            </a:r>
            <a:r>
              <a:rPr sz="25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5" dirty="0">
                <a:latin typeface="Calibri" panose="020F0502020204030204"/>
                <a:cs typeface="Calibri" panose="020F0502020204030204"/>
              </a:rPr>
              <a:t>It</a:t>
            </a:r>
            <a:r>
              <a:rPr sz="25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5" dirty="0">
                <a:latin typeface="Calibri" panose="020F0502020204030204"/>
                <a:cs typeface="Calibri" panose="020F0502020204030204"/>
              </a:rPr>
              <a:t>is an </a:t>
            </a:r>
            <a:r>
              <a:rPr sz="2500" spc="-15" dirty="0">
                <a:latin typeface="Calibri" panose="020F0502020204030204"/>
                <a:cs typeface="Calibri" panose="020F0502020204030204"/>
              </a:rPr>
              <a:t>abstract</a:t>
            </a:r>
            <a:r>
              <a:rPr sz="25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5" dirty="0">
                <a:latin typeface="Calibri" panose="020F0502020204030204"/>
                <a:cs typeface="Calibri" panose="020F0502020204030204"/>
              </a:rPr>
              <a:t>definition</a:t>
            </a:r>
            <a:r>
              <a:rPr sz="2500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5" dirty="0">
                <a:latin typeface="Calibri" panose="020F0502020204030204"/>
                <a:cs typeface="Calibri" panose="020F0502020204030204"/>
              </a:rPr>
              <a:t>of </a:t>
            </a:r>
            <a:r>
              <a:rPr sz="2500" dirty="0">
                <a:latin typeface="Calibri" panose="020F0502020204030204"/>
                <a:cs typeface="Calibri" panose="020F0502020204030204"/>
              </a:rPr>
              <a:t>the</a:t>
            </a:r>
            <a:r>
              <a:rPr sz="2500" spc="-10" dirty="0">
                <a:latin typeface="Calibri" panose="020F0502020204030204"/>
                <a:cs typeface="Calibri" panose="020F0502020204030204"/>
              </a:rPr>
              <a:t> data, </a:t>
            </a:r>
            <a:r>
              <a:rPr sz="2500" spc="-5" dirty="0">
                <a:latin typeface="Calibri" panose="020F0502020204030204"/>
                <a:cs typeface="Calibri" panose="020F0502020204030204"/>
              </a:rPr>
              <a:t>in </a:t>
            </a:r>
            <a:r>
              <a:rPr sz="2500" dirty="0">
                <a:latin typeface="Calibri" panose="020F0502020204030204"/>
                <a:cs typeface="Calibri" panose="020F0502020204030204"/>
              </a:rPr>
              <a:t>the</a:t>
            </a:r>
            <a:r>
              <a:rPr sz="25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15" dirty="0">
                <a:latin typeface="Calibri" panose="020F0502020204030204"/>
                <a:cs typeface="Calibri" panose="020F0502020204030204"/>
              </a:rPr>
              <a:t>form</a:t>
            </a:r>
            <a:r>
              <a:rPr sz="25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5" dirty="0">
                <a:latin typeface="Calibri" panose="020F0502020204030204"/>
                <a:cs typeface="Calibri" panose="020F0502020204030204"/>
              </a:rPr>
              <a:t>of a </a:t>
            </a:r>
            <a:r>
              <a:rPr sz="2500" spc="-550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5" dirty="0">
                <a:latin typeface="Calibri" panose="020F0502020204030204"/>
                <a:cs typeface="Calibri" panose="020F0502020204030204"/>
              </a:rPr>
              <a:t>message </a:t>
            </a:r>
            <a:r>
              <a:rPr sz="2500" spc="-10" dirty="0">
                <a:latin typeface="Calibri" panose="020F0502020204030204"/>
                <a:cs typeface="Calibri" panose="020F0502020204030204"/>
              </a:rPr>
              <a:t>presented </a:t>
            </a:r>
            <a:r>
              <a:rPr sz="2500" dirty="0">
                <a:latin typeface="Calibri" panose="020F0502020204030204"/>
                <a:cs typeface="Calibri" panose="020F0502020204030204"/>
              </a:rPr>
              <a:t>either </a:t>
            </a:r>
            <a:r>
              <a:rPr sz="2500" spc="-5" dirty="0">
                <a:latin typeface="Calibri" panose="020F0502020204030204"/>
                <a:cs typeface="Calibri" panose="020F0502020204030204"/>
              </a:rPr>
              <a:t>as an </a:t>
            </a:r>
            <a:r>
              <a:rPr sz="2500" spc="-10" dirty="0">
                <a:latin typeface="Calibri" panose="020F0502020204030204"/>
                <a:cs typeface="Calibri" panose="020F0502020204030204"/>
              </a:rPr>
              <a:t>entire </a:t>
            </a:r>
            <a:r>
              <a:rPr sz="2500" spc="-5" dirty="0">
                <a:latin typeface="Calibri" panose="020F0502020204030204"/>
                <a:cs typeface="Calibri" panose="020F0502020204030204"/>
              </a:rPr>
              <a:t>document or as </a:t>
            </a:r>
            <a:r>
              <a:rPr sz="2500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10" dirty="0">
                <a:latin typeface="Calibri" panose="020F0502020204030204"/>
                <a:cs typeface="Calibri" panose="020F0502020204030204"/>
              </a:rPr>
              <a:t>arguments </a:t>
            </a:r>
            <a:r>
              <a:rPr sz="2500" spc="-15" dirty="0">
                <a:latin typeface="Calibri" panose="020F0502020204030204"/>
                <a:cs typeface="Calibri" panose="020F0502020204030204"/>
              </a:rPr>
              <a:t>to </a:t>
            </a:r>
            <a:r>
              <a:rPr sz="2500" spc="-5" dirty="0">
                <a:latin typeface="Calibri" panose="020F0502020204030204"/>
                <a:cs typeface="Calibri" panose="020F0502020204030204"/>
              </a:rPr>
              <a:t>be</a:t>
            </a:r>
            <a:r>
              <a:rPr sz="25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dirty="0">
                <a:latin typeface="Calibri" panose="020F0502020204030204"/>
                <a:cs typeface="Calibri" panose="020F0502020204030204"/>
              </a:rPr>
              <a:t>mapped</a:t>
            </a:r>
            <a:r>
              <a:rPr sz="25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15" dirty="0">
                <a:latin typeface="Calibri" panose="020F0502020204030204"/>
                <a:cs typeface="Calibri" panose="020F0502020204030204"/>
              </a:rPr>
              <a:t>to </a:t>
            </a:r>
            <a:r>
              <a:rPr sz="2500" spc="-5" dirty="0">
                <a:latin typeface="Calibri" panose="020F0502020204030204"/>
                <a:cs typeface="Calibri" panose="020F0502020204030204"/>
              </a:rPr>
              <a:t>a</a:t>
            </a:r>
            <a:r>
              <a:rPr sz="25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5" dirty="0">
                <a:latin typeface="Calibri" panose="020F0502020204030204"/>
                <a:cs typeface="Calibri" panose="020F0502020204030204"/>
              </a:rPr>
              <a:t>method</a:t>
            </a:r>
            <a:r>
              <a:rPr sz="25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15" dirty="0">
                <a:latin typeface="Calibri" panose="020F0502020204030204"/>
                <a:cs typeface="Calibri" panose="020F0502020204030204"/>
              </a:rPr>
              <a:t>invocation.</a:t>
            </a:r>
            <a:endParaRPr sz="2500">
              <a:latin typeface="Calibri" panose="020F0502020204030204"/>
              <a:cs typeface="Calibri" panose="020F0502020204030204"/>
            </a:endParaRPr>
          </a:p>
          <a:p>
            <a:pPr marL="356870" marR="512445" indent="-344805">
              <a:lnSpc>
                <a:spcPts val="2400"/>
              </a:lnSpc>
              <a:spcBef>
                <a:spcPts val="580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2500" b="1" spc="-15" dirty="0">
                <a:latin typeface="Calibri" panose="020F0502020204030204"/>
                <a:cs typeface="Calibri" panose="020F0502020204030204"/>
              </a:rPr>
              <a:t>Operation</a:t>
            </a:r>
            <a:r>
              <a:rPr sz="2500" b="1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5" dirty="0">
                <a:latin typeface="Calibri" panose="020F0502020204030204"/>
                <a:cs typeface="Calibri" panose="020F0502020204030204"/>
              </a:rPr>
              <a:t>:</a:t>
            </a:r>
            <a:r>
              <a:rPr sz="25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5" dirty="0">
                <a:latin typeface="Calibri" panose="020F0502020204030204"/>
                <a:cs typeface="Calibri" panose="020F0502020204030204"/>
              </a:rPr>
              <a:t>It</a:t>
            </a:r>
            <a:r>
              <a:rPr sz="25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5" dirty="0">
                <a:latin typeface="Calibri" panose="020F0502020204030204"/>
                <a:cs typeface="Calibri" panose="020F0502020204030204"/>
              </a:rPr>
              <a:t>is </a:t>
            </a:r>
            <a:r>
              <a:rPr sz="2500" dirty="0">
                <a:latin typeface="Calibri" panose="020F0502020204030204"/>
                <a:cs typeface="Calibri" panose="020F0502020204030204"/>
              </a:rPr>
              <a:t>the</a:t>
            </a:r>
            <a:r>
              <a:rPr sz="25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15" dirty="0">
                <a:latin typeface="Calibri" panose="020F0502020204030204"/>
                <a:cs typeface="Calibri" panose="020F0502020204030204"/>
              </a:rPr>
              <a:t>abstract</a:t>
            </a:r>
            <a:r>
              <a:rPr sz="25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5" dirty="0">
                <a:latin typeface="Calibri" panose="020F0502020204030204"/>
                <a:cs typeface="Calibri" panose="020F0502020204030204"/>
              </a:rPr>
              <a:t>definition</a:t>
            </a:r>
            <a:r>
              <a:rPr sz="25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5" dirty="0">
                <a:latin typeface="Calibri" panose="020F0502020204030204"/>
                <a:cs typeface="Calibri" panose="020F0502020204030204"/>
              </a:rPr>
              <a:t>of </a:t>
            </a:r>
            <a:r>
              <a:rPr sz="2500" dirty="0">
                <a:latin typeface="Calibri" panose="020F0502020204030204"/>
                <a:cs typeface="Calibri" panose="020F0502020204030204"/>
              </a:rPr>
              <a:t>the</a:t>
            </a:r>
            <a:r>
              <a:rPr sz="25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15" dirty="0">
                <a:latin typeface="Calibri" panose="020F0502020204030204"/>
                <a:cs typeface="Calibri" panose="020F0502020204030204"/>
              </a:rPr>
              <a:t>operation</a:t>
            </a:r>
            <a:r>
              <a:rPr sz="25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20" dirty="0">
                <a:latin typeface="Calibri" panose="020F0502020204030204"/>
                <a:cs typeface="Calibri" panose="020F0502020204030204"/>
              </a:rPr>
              <a:t>for</a:t>
            </a:r>
            <a:r>
              <a:rPr sz="25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5" dirty="0">
                <a:latin typeface="Calibri" panose="020F0502020204030204"/>
                <a:cs typeface="Calibri" panose="020F0502020204030204"/>
              </a:rPr>
              <a:t>a </a:t>
            </a:r>
            <a:r>
              <a:rPr sz="2500" spc="-550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5" dirty="0">
                <a:latin typeface="Calibri" panose="020F0502020204030204"/>
                <a:cs typeface="Calibri" panose="020F0502020204030204"/>
              </a:rPr>
              <a:t>message, </a:t>
            </a:r>
            <a:r>
              <a:rPr sz="2500" dirty="0">
                <a:latin typeface="Calibri" panose="020F0502020204030204"/>
                <a:cs typeface="Calibri" panose="020F0502020204030204"/>
              </a:rPr>
              <a:t>such </a:t>
            </a:r>
            <a:r>
              <a:rPr sz="2500" spc="-5" dirty="0">
                <a:latin typeface="Calibri" panose="020F0502020204030204"/>
                <a:cs typeface="Calibri" panose="020F0502020204030204"/>
              </a:rPr>
              <a:t>as </a:t>
            </a:r>
            <a:r>
              <a:rPr sz="2500" dirty="0">
                <a:latin typeface="Calibri" panose="020F0502020204030204"/>
                <a:cs typeface="Calibri" panose="020F0502020204030204"/>
              </a:rPr>
              <a:t>naming </a:t>
            </a:r>
            <a:r>
              <a:rPr sz="2500" spc="-5" dirty="0">
                <a:latin typeface="Calibri" panose="020F0502020204030204"/>
                <a:cs typeface="Calibri" panose="020F0502020204030204"/>
              </a:rPr>
              <a:t>a method, message </a:t>
            </a:r>
            <a:r>
              <a:rPr sz="2500" dirty="0">
                <a:latin typeface="Calibri" panose="020F0502020204030204"/>
                <a:cs typeface="Calibri" panose="020F0502020204030204"/>
              </a:rPr>
              <a:t>queue, </a:t>
            </a:r>
            <a:r>
              <a:rPr sz="2500" spc="-10" dirty="0">
                <a:latin typeface="Calibri" panose="020F0502020204030204"/>
                <a:cs typeface="Calibri" panose="020F0502020204030204"/>
              </a:rPr>
              <a:t>or </a:t>
            </a:r>
            <a:r>
              <a:rPr sz="25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dirty="0">
                <a:latin typeface="Calibri" panose="020F0502020204030204"/>
                <a:cs typeface="Calibri" panose="020F0502020204030204"/>
              </a:rPr>
              <a:t>business</a:t>
            </a:r>
            <a:r>
              <a:rPr sz="2500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10" dirty="0">
                <a:latin typeface="Calibri" panose="020F0502020204030204"/>
                <a:cs typeface="Calibri" panose="020F0502020204030204"/>
              </a:rPr>
              <a:t>process,</a:t>
            </a:r>
            <a:r>
              <a:rPr sz="25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5" dirty="0">
                <a:latin typeface="Calibri" panose="020F0502020204030204"/>
                <a:cs typeface="Calibri" panose="020F0502020204030204"/>
              </a:rPr>
              <a:t>that</a:t>
            </a:r>
            <a:r>
              <a:rPr sz="25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5" dirty="0">
                <a:latin typeface="Calibri" panose="020F0502020204030204"/>
                <a:cs typeface="Calibri" panose="020F0502020204030204"/>
              </a:rPr>
              <a:t>will</a:t>
            </a:r>
            <a:r>
              <a:rPr sz="2500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5" dirty="0">
                <a:latin typeface="Calibri" panose="020F0502020204030204"/>
                <a:cs typeface="Calibri" panose="020F0502020204030204"/>
              </a:rPr>
              <a:t>accept</a:t>
            </a:r>
            <a:r>
              <a:rPr sz="25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dirty="0">
                <a:latin typeface="Calibri" panose="020F0502020204030204"/>
                <a:cs typeface="Calibri" panose="020F0502020204030204"/>
              </a:rPr>
              <a:t>and</a:t>
            </a:r>
            <a:r>
              <a:rPr sz="25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10" dirty="0">
                <a:latin typeface="Calibri" panose="020F0502020204030204"/>
                <a:cs typeface="Calibri" panose="020F0502020204030204"/>
              </a:rPr>
              <a:t>process</a:t>
            </a:r>
            <a:r>
              <a:rPr sz="25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dirty="0">
                <a:latin typeface="Calibri" panose="020F0502020204030204"/>
                <a:cs typeface="Calibri" panose="020F0502020204030204"/>
              </a:rPr>
              <a:t>the</a:t>
            </a:r>
            <a:r>
              <a:rPr sz="2500" spc="-5" dirty="0">
                <a:latin typeface="Calibri" panose="020F0502020204030204"/>
                <a:cs typeface="Calibri" panose="020F0502020204030204"/>
              </a:rPr>
              <a:t> message.</a:t>
            </a:r>
            <a:endParaRPr sz="2500">
              <a:latin typeface="Calibri" panose="020F0502020204030204"/>
              <a:cs typeface="Calibri" panose="020F0502020204030204"/>
            </a:endParaRPr>
          </a:p>
          <a:p>
            <a:pPr marL="356870" marR="247015" indent="-344805">
              <a:lnSpc>
                <a:spcPct val="80000"/>
              </a:lnSpc>
              <a:spcBef>
                <a:spcPts val="620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2500" b="1" spc="-20" dirty="0">
                <a:latin typeface="Calibri" panose="020F0502020204030204"/>
                <a:cs typeface="Calibri" panose="020F0502020204030204"/>
              </a:rPr>
              <a:t>Port</a:t>
            </a:r>
            <a:r>
              <a:rPr sz="2500" b="1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b="1" spc="-5" dirty="0">
                <a:latin typeface="Calibri" panose="020F0502020204030204"/>
                <a:cs typeface="Calibri" panose="020F0502020204030204"/>
              </a:rPr>
              <a:t>type</a:t>
            </a:r>
            <a:r>
              <a:rPr sz="2500" b="1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5" dirty="0">
                <a:latin typeface="Calibri" panose="020F0502020204030204"/>
                <a:cs typeface="Calibri" panose="020F0502020204030204"/>
              </a:rPr>
              <a:t>:</a:t>
            </a:r>
            <a:r>
              <a:rPr sz="25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5" dirty="0">
                <a:latin typeface="Calibri" panose="020F0502020204030204"/>
                <a:cs typeface="Calibri" panose="020F0502020204030204"/>
              </a:rPr>
              <a:t>It</a:t>
            </a:r>
            <a:r>
              <a:rPr sz="25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5" dirty="0">
                <a:latin typeface="Calibri" panose="020F0502020204030204"/>
                <a:cs typeface="Calibri" panose="020F0502020204030204"/>
              </a:rPr>
              <a:t>is</a:t>
            </a:r>
            <a:r>
              <a:rPr sz="25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5" dirty="0">
                <a:latin typeface="Calibri" panose="020F0502020204030204"/>
                <a:cs typeface="Calibri" panose="020F0502020204030204"/>
              </a:rPr>
              <a:t>an</a:t>
            </a:r>
            <a:r>
              <a:rPr sz="2500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15" dirty="0">
                <a:latin typeface="Calibri" panose="020F0502020204030204"/>
                <a:cs typeface="Calibri" panose="020F0502020204030204"/>
              </a:rPr>
              <a:t>abstract</a:t>
            </a:r>
            <a:r>
              <a:rPr sz="25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10" dirty="0">
                <a:latin typeface="Calibri" panose="020F0502020204030204"/>
                <a:cs typeface="Calibri" panose="020F0502020204030204"/>
              </a:rPr>
              <a:t>set</a:t>
            </a:r>
            <a:r>
              <a:rPr sz="25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5" dirty="0">
                <a:latin typeface="Calibri" panose="020F0502020204030204"/>
                <a:cs typeface="Calibri" panose="020F0502020204030204"/>
              </a:rPr>
              <a:t>of </a:t>
            </a:r>
            <a:r>
              <a:rPr sz="2500" spc="-10" dirty="0">
                <a:latin typeface="Calibri" panose="020F0502020204030204"/>
                <a:cs typeface="Calibri" panose="020F0502020204030204"/>
              </a:rPr>
              <a:t>operations</a:t>
            </a:r>
            <a:r>
              <a:rPr sz="25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dirty="0">
                <a:latin typeface="Calibri" panose="020F0502020204030204"/>
                <a:cs typeface="Calibri" panose="020F0502020204030204"/>
              </a:rPr>
              <a:t>mapped </a:t>
            </a:r>
            <a:r>
              <a:rPr sz="2500" spc="-15" dirty="0">
                <a:latin typeface="Calibri" panose="020F0502020204030204"/>
                <a:cs typeface="Calibri" panose="020F0502020204030204"/>
              </a:rPr>
              <a:t>to </a:t>
            </a:r>
            <a:r>
              <a:rPr sz="2500" spc="-5" dirty="0">
                <a:latin typeface="Calibri" panose="020F0502020204030204"/>
                <a:cs typeface="Calibri" panose="020F0502020204030204"/>
              </a:rPr>
              <a:t>one </a:t>
            </a:r>
            <a:r>
              <a:rPr sz="2500" spc="-10" dirty="0">
                <a:latin typeface="Calibri" panose="020F0502020204030204"/>
                <a:cs typeface="Calibri" panose="020F0502020204030204"/>
              </a:rPr>
              <a:t>or </a:t>
            </a:r>
            <a:r>
              <a:rPr sz="2500" spc="-550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10" dirty="0">
                <a:latin typeface="Calibri" panose="020F0502020204030204"/>
                <a:cs typeface="Calibri" panose="020F0502020204030204"/>
              </a:rPr>
              <a:t>more </a:t>
            </a:r>
            <a:r>
              <a:rPr sz="2500" spc="-5" dirty="0">
                <a:latin typeface="Calibri" panose="020F0502020204030204"/>
                <a:cs typeface="Calibri" panose="020F0502020204030204"/>
              </a:rPr>
              <a:t>end-points, defining </a:t>
            </a:r>
            <a:r>
              <a:rPr sz="2500" dirty="0">
                <a:latin typeface="Calibri" panose="020F0502020204030204"/>
                <a:cs typeface="Calibri" panose="020F0502020204030204"/>
              </a:rPr>
              <a:t>the </a:t>
            </a:r>
            <a:r>
              <a:rPr sz="2500" spc="-10" dirty="0">
                <a:latin typeface="Calibri" panose="020F0502020204030204"/>
                <a:cs typeface="Calibri" panose="020F0502020204030204"/>
              </a:rPr>
              <a:t>collection </a:t>
            </a:r>
            <a:r>
              <a:rPr sz="2500" spc="-5" dirty="0">
                <a:latin typeface="Calibri" panose="020F0502020204030204"/>
                <a:cs typeface="Calibri" panose="020F0502020204030204"/>
              </a:rPr>
              <a:t>of </a:t>
            </a:r>
            <a:r>
              <a:rPr sz="2500" spc="-10" dirty="0">
                <a:latin typeface="Calibri" panose="020F0502020204030204"/>
                <a:cs typeface="Calibri" panose="020F0502020204030204"/>
              </a:rPr>
              <a:t>operations </a:t>
            </a:r>
            <a:r>
              <a:rPr sz="2500" spc="-20" dirty="0">
                <a:latin typeface="Calibri" panose="020F0502020204030204"/>
                <a:cs typeface="Calibri" panose="020F0502020204030204"/>
              </a:rPr>
              <a:t>for </a:t>
            </a:r>
            <a:r>
              <a:rPr sz="2500" spc="-5" dirty="0">
                <a:latin typeface="Calibri" panose="020F0502020204030204"/>
                <a:cs typeface="Calibri" panose="020F0502020204030204"/>
              </a:rPr>
              <a:t>a </a:t>
            </a:r>
            <a:r>
              <a:rPr sz="2500" dirty="0">
                <a:latin typeface="Calibri" panose="020F0502020204030204"/>
                <a:cs typeface="Calibri" panose="020F0502020204030204"/>
              </a:rPr>
              <a:t> binding; the </a:t>
            </a:r>
            <a:r>
              <a:rPr sz="2500" spc="-5" dirty="0">
                <a:latin typeface="Calibri" panose="020F0502020204030204"/>
                <a:cs typeface="Calibri" panose="020F0502020204030204"/>
              </a:rPr>
              <a:t>collection of </a:t>
            </a:r>
            <a:r>
              <a:rPr sz="2500" spc="-10" dirty="0">
                <a:latin typeface="Calibri" panose="020F0502020204030204"/>
                <a:cs typeface="Calibri" panose="020F0502020204030204"/>
              </a:rPr>
              <a:t>operations, </a:t>
            </a:r>
            <a:r>
              <a:rPr sz="2500" spc="-5" dirty="0">
                <a:latin typeface="Calibri" panose="020F0502020204030204"/>
                <a:cs typeface="Calibri" panose="020F0502020204030204"/>
              </a:rPr>
              <a:t>as it is </a:t>
            </a:r>
            <a:r>
              <a:rPr sz="2500" spc="-15" dirty="0">
                <a:latin typeface="Calibri" panose="020F0502020204030204"/>
                <a:cs typeface="Calibri" panose="020F0502020204030204"/>
              </a:rPr>
              <a:t>abstract, </a:t>
            </a:r>
            <a:r>
              <a:rPr sz="2500" spc="-10" dirty="0">
                <a:latin typeface="Calibri" panose="020F0502020204030204"/>
                <a:cs typeface="Calibri" panose="020F0502020204030204"/>
              </a:rPr>
              <a:t>can </a:t>
            </a:r>
            <a:r>
              <a:rPr sz="2500" spc="-5" dirty="0">
                <a:latin typeface="Calibri" panose="020F0502020204030204"/>
                <a:cs typeface="Calibri" panose="020F0502020204030204"/>
              </a:rPr>
              <a:t>be </a:t>
            </a:r>
            <a:r>
              <a:rPr sz="2500" dirty="0">
                <a:latin typeface="Calibri" panose="020F0502020204030204"/>
                <a:cs typeface="Calibri" panose="020F0502020204030204"/>
              </a:rPr>
              <a:t> mapped </a:t>
            </a:r>
            <a:r>
              <a:rPr sz="2500" spc="-15" dirty="0">
                <a:latin typeface="Calibri" panose="020F0502020204030204"/>
                <a:cs typeface="Calibri" panose="020F0502020204030204"/>
              </a:rPr>
              <a:t>to</a:t>
            </a:r>
            <a:r>
              <a:rPr sz="2500" spc="-5" dirty="0">
                <a:latin typeface="Calibri" panose="020F0502020204030204"/>
                <a:cs typeface="Calibri" panose="020F0502020204030204"/>
              </a:rPr>
              <a:t> multiple</a:t>
            </a:r>
            <a:r>
              <a:rPr sz="2500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10" dirty="0">
                <a:latin typeface="Calibri" panose="020F0502020204030204"/>
                <a:cs typeface="Calibri" panose="020F0502020204030204"/>
              </a:rPr>
              <a:t>transports</a:t>
            </a:r>
            <a:r>
              <a:rPr sz="25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10" dirty="0">
                <a:latin typeface="Calibri" panose="020F0502020204030204"/>
                <a:cs typeface="Calibri" panose="020F0502020204030204"/>
              </a:rPr>
              <a:t>through</a:t>
            </a:r>
            <a:r>
              <a:rPr sz="25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10" dirty="0">
                <a:latin typeface="Calibri" panose="020F0502020204030204"/>
                <a:cs typeface="Calibri" panose="020F0502020204030204"/>
              </a:rPr>
              <a:t>various </a:t>
            </a:r>
            <a:r>
              <a:rPr sz="2500" dirty="0">
                <a:latin typeface="Calibri" panose="020F0502020204030204"/>
                <a:cs typeface="Calibri" panose="020F0502020204030204"/>
              </a:rPr>
              <a:t>bindings.</a:t>
            </a:r>
            <a:endParaRPr sz="25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53360" y="113741"/>
            <a:ext cx="3646804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10" dirty="0"/>
              <a:t>WSDL</a:t>
            </a:r>
            <a:r>
              <a:rPr sz="4400" spc="-55" dirty="0"/>
              <a:t> </a:t>
            </a:r>
            <a:r>
              <a:rPr sz="4400" spc="-10" dirty="0"/>
              <a:t>Elements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231140" y="935862"/>
            <a:ext cx="8533765" cy="513270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6870" marR="424815" indent="-344805">
              <a:lnSpc>
                <a:spcPts val="2400"/>
              </a:lnSpc>
              <a:spcBef>
                <a:spcPts val="675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2500" b="1" spc="-5" dirty="0">
                <a:latin typeface="Calibri" panose="020F0502020204030204"/>
                <a:cs typeface="Calibri" panose="020F0502020204030204"/>
              </a:rPr>
              <a:t>Binding</a:t>
            </a:r>
            <a:r>
              <a:rPr sz="2500" b="1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5" dirty="0">
                <a:latin typeface="Calibri" panose="020F0502020204030204"/>
                <a:cs typeface="Calibri" panose="020F0502020204030204"/>
              </a:rPr>
              <a:t>:</a:t>
            </a:r>
            <a:r>
              <a:rPr sz="25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5" dirty="0">
                <a:latin typeface="Calibri" panose="020F0502020204030204"/>
                <a:cs typeface="Calibri" panose="020F0502020204030204"/>
              </a:rPr>
              <a:t>It</a:t>
            </a:r>
            <a:r>
              <a:rPr sz="25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5" dirty="0">
                <a:latin typeface="Calibri" panose="020F0502020204030204"/>
                <a:cs typeface="Calibri" panose="020F0502020204030204"/>
              </a:rPr>
              <a:t>is</a:t>
            </a:r>
            <a:r>
              <a:rPr sz="2500" dirty="0">
                <a:latin typeface="Calibri" panose="020F0502020204030204"/>
                <a:cs typeface="Calibri" panose="020F0502020204030204"/>
              </a:rPr>
              <a:t> the</a:t>
            </a:r>
            <a:r>
              <a:rPr sz="25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15" dirty="0">
                <a:latin typeface="Calibri" panose="020F0502020204030204"/>
                <a:cs typeface="Calibri" panose="020F0502020204030204"/>
              </a:rPr>
              <a:t>concrete</a:t>
            </a:r>
            <a:r>
              <a:rPr sz="25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20" dirty="0">
                <a:latin typeface="Calibri" panose="020F0502020204030204"/>
                <a:cs typeface="Calibri" panose="020F0502020204030204"/>
              </a:rPr>
              <a:t>protocol</a:t>
            </a:r>
            <a:r>
              <a:rPr sz="25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dirty="0">
                <a:latin typeface="Calibri" panose="020F0502020204030204"/>
                <a:cs typeface="Calibri" panose="020F0502020204030204"/>
              </a:rPr>
              <a:t>and</a:t>
            </a:r>
            <a:r>
              <a:rPr sz="25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15" dirty="0">
                <a:latin typeface="Calibri" panose="020F0502020204030204"/>
                <a:cs typeface="Calibri" panose="020F0502020204030204"/>
              </a:rPr>
              <a:t>data</a:t>
            </a:r>
            <a:r>
              <a:rPr sz="25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15" dirty="0">
                <a:latin typeface="Calibri" panose="020F0502020204030204"/>
                <a:cs typeface="Calibri" panose="020F0502020204030204"/>
              </a:rPr>
              <a:t>formats</a:t>
            </a:r>
            <a:r>
              <a:rPr sz="25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20" dirty="0">
                <a:latin typeface="Calibri" panose="020F0502020204030204"/>
                <a:cs typeface="Calibri" panose="020F0502020204030204"/>
              </a:rPr>
              <a:t>for</a:t>
            </a:r>
            <a:r>
              <a:rPr sz="25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dirty="0">
                <a:latin typeface="Calibri" panose="020F0502020204030204"/>
                <a:cs typeface="Calibri" panose="020F0502020204030204"/>
              </a:rPr>
              <a:t>the </a:t>
            </a:r>
            <a:r>
              <a:rPr sz="2500" spc="-550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10" dirty="0">
                <a:latin typeface="Calibri" panose="020F0502020204030204"/>
                <a:cs typeface="Calibri" panose="020F0502020204030204"/>
              </a:rPr>
              <a:t>operations</a:t>
            </a:r>
            <a:r>
              <a:rPr sz="25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dirty="0">
                <a:latin typeface="Calibri" panose="020F0502020204030204"/>
                <a:cs typeface="Calibri" panose="020F0502020204030204"/>
              </a:rPr>
              <a:t>and</a:t>
            </a:r>
            <a:r>
              <a:rPr sz="2500" spc="-5" dirty="0">
                <a:latin typeface="Calibri" panose="020F0502020204030204"/>
                <a:cs typeface="Calibri" panose="020F0502020204030204"/>
              </a:rPr>
              <a:t> messages</a:t>
            </a:r>
            <a:r>
              <a:rPr sz="2500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5" dirty="0">
                <a:latin typeface="Calibri" panose="020F0502020204030204"/>
                <a:cs typeface="Calibri" panose="020F0502020204030204"/>
              </a:rPr>
              <a:t>defined</a:t>
            </a:r>
            <a:r>
              <a:rPr sz="25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20" dirty="0">
                <a:latin typeface="Calibri" panose="020F0502020204030204"/>
                <a:cs typeface="Calibri" panose="020F0502020204030204"/>
              </a:rPr>
              <a:t>for</a:t>
            </a:r>
            <a:r>
              <a:rPr sz="25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5" dirty="0">
                <a:latin typeface="Calibri" panose="020F0502020204030204"/>
                <a:cs typeface="Calibri" panose="020F0502020204030204"/>
              </a:rPr>
              <a:t>a</a:t>
            </a:r>
            <a:r>
              <a:rPr sz="25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5" dirty="0">
                <a:latin typeface="Calibri" panose="020F0502020204030204"/>
                <a:cs typeface="Calibri" panose="020F0502020204030204"/>
              </a:rPr>
              <a:t>particular</a:t>
            </a:r>
            <a:r>
              <a:rPr sz="2500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5" dirty="0">
                <a:latin typeface="Calibri" panose="020F0502020204030204"/>
                <a:cs typeface="Calibri" panose="020F0502020204030204"/>
              </a:rPr>
              <a:t>port</a:t>
            </a:r>
            <a:r>
              <a:rPr sz="25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dirty="0">
                <a:latin typeface="Calibri" panose="020F0502020204030204"/>
                <a:cs typeface="Calibri" panose="020F0502020204030204"/>
              </a:rPr>
              <a:t>type.</a:t>
            </a:r>
            <a:endParaRPr sz="2500">
              <a:latin typeface="Calibri" panose="020F0502020204030204"/>
              <a:cs typeface="Calibri" panose="020F0502020204030204"/>
            </a:endParaRPr>
          </a:p>
          <a:p>
            <a:pPr marL="356870" marR="331470" indent="-344805">
              <a:lnSpc>
                <a:spcPts val="2400"/>
              </a:lnSpc>
              <a:spcBef>
                <a:spcPts val="600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2500" b="1" spc="-20" dirty="0">
                <a:latin typeface="Calibri" panose="020F0502020204030204"/>
                <a:cs typeface="Calibri" panose="020F0502020204030204"/>
              </a:rPr>
              <a:t>Port</a:t>
            </a:r>
            <a:r>
              <a:rPr sz="2500" b="1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5" dirty="0">
                <a:latin typeface="Calibri" panose="020F0502020204030204"/>
                <a:cs typeface="Calibri" panose="020F0502020204030204"/>
              </a:rPr>
              <a:t>:</a:t>
            </a:r>
            <a:r>
              <a:rPr sz="25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5" dirty="0">
                <a:latin typeface="Calibri" panose="020F0502020204030204"/>
                <a:cs typeface="Calibri" panose="020F0502020204030204"/>
              </a:rPr>
              <a:t>It</a:t>
            </a:r>
            <a:r>
              <a:rPr sz="25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5" dirty="0">
                <a:latin typeface="Calibri" panose="020F0502020204030204"/>
                <a:cs typeface="Calibri" panose="020F0502020204030204"/>
              </a:rPr>
              <a:t>is a</a:t>
            </a:r>
            <a:r>
              <a:rPr sz="25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5" dirty="0">
                <a:latin typeface="Calibri" panose="020F0502020204030204"/>
                <a:cs typeface="Calibri" panose="020F0502020204030204"/>
              </a:rPr>
              <a:t>combination</a:t>
            </a:r>
            <a:r>
              <a:rPr sz="25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5" dirty="0">
                <a:latin typeface="Calibri" panose="020F0502020204030204"/>
                <a:cs typeface="Calibri" panose="020F0502020204030204"/>
              </a:rPr>
              <a:t>of a </a:t>
            </a:r>
            <a:r>
              <a:rPr sz="2500" dirty="0">
                <a:latin typeface="Calibri" panose="020F0502020204030204"/>
                <a:cs typeface="Calibri" panose="020F0502020204030204"/>
              </a:rPr>
              <a:t>binding</a:t>
            </a:r>
            <a:r>
              <a:rPr sz="25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dirty="0">
                <a:latin typeface="Calibri" panose="020F0502020204030204"/>
                <a:cs typeface="Calibri" panose="020F0502020204030204"/>
              </a:rPr>
              <a:t>and</a:t>
            </a:r>
            <a:r>
              <a:rPr sz="2500" spc="-5" dirty="0">
                <a:latin typeface="Calibri" panose="020F0502020204030204"/>
                <a:cs typeface="Calibri" panose="020F0502020204030204"/>
              </a:rPr>
              <a:t> a</a:t>
            </a:r>
            <a:r>
              <a:rPr sz="25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10" dirty="0">
                <a:latin typeface="Calibri" panose="020F0502020204030204"/>
                <a:cs typeface="Calibri" panose="020F0502020204030204"/>
              </a:rPr>
              <a:t>network</a:t>
            </a:r>
            <a:r>
              <a:rPr sz="2500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5" dirty="0">
                <a:latin typeface="Calibri" panose="020F0502020204030204"/>
                <a:cs typeface="Calibri" panose="020F0502020204030204"/>
              </a:rPr>
              <a:t>address, </a:t>
            </a:r>
            <a:r>
              <a:rPr sz="2500" spc="-550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10" dirty="0">
                <a:latin typeface="Calibri" panose="020F0502020204030204"/>
                <a:cs typeface="Calibri" panose="020F0502020204030204"/>
              </a:rPr>
              <a:t>providing</a:t>
            </a:r>
            <a:r>
              <a:rPr sz="25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dirty="0">
                <a:latin typeface="Calibri" panose="020F0502020204030204"/>
                <a:cs typeface="Calibri" panose="020F0502020204030204"/>
              </a:rPr>
              <a:t>the</a:t>
            </a:r>
            <a:r>
              <a:rPr sz="25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20" dirty="0">
                <a:latin typeface="Calibri" panose="020F0502020204030204"/>
                <a:cs typeface="Calibri" panose="020F0502020204030204"/>
              </a:rPr>
              <a:t>target</a:t>
            </a:r>
            <a:r>
              <a:rPr sz="25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5" dirty="0">
                <a:latin typeface="Calibri" panose="020F0502020204030204"/>
                <a:cs typeface="Calibri" panose="020F0502020204030204"/>
              </a:rPr>
              <a:t>address</a:t>
            </a:r>
            <a:r>
              <a:rPr sz="25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5" dirty="0">
                <a:latin typeface="Calibri" panose="020F0502020204030204"/>
                <a:cs typeface="Calibri" panose="020F0502020204030204"/>
              </a:rPr>
              <a:t>of</a:t>
            </a:r>
            <a:r>
              <a:rPr sz="25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dirty="0">
                <a:latin typeface="Calibri" panose="020F0502020204030204"/>
                <a:cs typeface="Calibri" panose="020F0502020204030204"/>
              </a:rPr>
              <a:t>the</a:t>
            </a:r>
            <a:r>
              <a:rPr sz="25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dirty="0">
                <a:latin typeface="Calibri" panose="020F0502020204030204"/>
                <a:cs typeface="Calibri" panose="020F0502020204030204"/>
              </a:rPr>
              <a:t>service</a:t>
            </a:r>
            <a:r>
              <a:rPr sz="25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10" dirty="0">
                <a:latin typeface="Calibri" panose="020F0502020204030204"/>
                <a:cs typeface="Calibri" panose="020F0502020204030204"/>
              </a:rPr>
              <a:t>communication.</a:t>
            </a:r>
            <a:endParaRPr sz="2500">
              <a:latin typeface="Calibri" panose="020F0502020204030204"/>
              <a:cs typeface="Calibri" panose="020F0502020204030204"/>
            </a:endParaRPr>
          </a:p>
          <a:p>
            <a:pPr marL="356870" marR="159385" indent="-344805">
              <a:lnSpc>
                <a:spcPts val="2400"/>
              </a:lnSpc>
              <a:spcBef>
                <a:spcPts val="605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2500" b="1" dirty="0">
                <a:latin typeface="Calibri" panose="020F0502020204030204"/>
                <a:cs typeface="Calibri" panose="020F0502020204030204"/>
              </a:rPr>
              <a:t>Service </a:t>
            </a:r>
            <a:r>
              <a:rPr sz="2500" spc="-5" dirty="0">
                <a:latin typeface="Calibri" panose="020F0502020204030204"/>
                <a:cs typeface="Calibri" panose="020F0502020204030204"/>
              </a:rPr>
              <a:t>: It is a collection of </a:t>
            </a:r>
            <a:r>
              <a:rPr sz="2500" spc="-15" dirty="0">
                <a:latin typeface="Calibri" panose="020F0502020204030204"/>
                <a:cs typeface="Calibri" panose="020F0502020204030204"/>
              </a:rPr>
              <a:t>related </a:t>
            </a:r>
            <a:r>
              <a:rPr sz="2500" dirty="0">
                <a:latin typeface="Calibri" panose="020F0502020204030204"/>
                <a:cs typeface="Calibri" panose="020F0502020204030204"/>
              </a:rPr>
              <a:t>end-points </a:t>
            </a:r>
            <a:r>
              <a:rPr sz="2500" spc="-5" dirty="0">
                <a:latin typeface="Calibri" panose="020F0502020204030204"/>
                <a:cs typeface="Calibri" panose="020F0502020204030204"/>
              </a:rPr>
              <a:t>encompassing </a:t>
            </a:r>
            <a:r>
              <a:rPr sz="2500" dirty="0">
                <a:latin typeface="Calibri" panose="020F0502020204030204"/>
                <a:cs typeface="Calibri" panose="020F0502020204030204"/>
              </a:rPr>
              <a:t> the service </a:t>
            </a:r>
            <a:r>
              <a:rPr sz="2500" spc="-5" dirty="0">
                <a:latin typeface="Calibri" panose="020F0502020204030204"/>
                <a:cs typeface="Calibri" panose="020F0502020204030204"/>
              </a:rPr>
              <a:t>definitions in </a:t>
            </a:r>
            <a:r>
              <a:rPr sz="2500" dirty="0">
                <a:latin typeface="Calibri" panose="020F0502020204030204"/>
                <a:cs typeface="Calibri" panose="020F0502020204030204"/>
              </a:rPr>
              <a:t>the </a:t>
            </a:r>
            <a:r>
              <a:rPr sz="2500" spc="-5" dirty="0">
                <a:latin typeface="Calibri" panose="020F0502020204030204"/>
                <a:cs typeface="Calibri" panose="020F0502020204030204"/>
              </a:rPr>
              <a:t>file; the </a:t>
            </a:r>
            <a:r>
              <a:rPr sz="2500" dirty="0">
                <a:latin typeface="Calibri" panose="020F0502020204030204"/>
                <a:cs typeface="Calibri" panose="020F0502020204030204"/>
              </a:rPr>
              <a:t>services </a:t>
            </a:r>
            <a:r>
              <a:rPr sz="2500" spc="-5" dirty="0">
                <a:latin typeface="Calibri" panose="020F0502020204030204"/>
                <a:cs typeface="Calibri" panose="020F0502020204030204"/>
              </a:rPr>
              <a:t>map </a:t>
            </a:r>
            <a:r>
              <a:rPr sz="2500" dirty="0">
                <a:latin typeface="Calibri" panose="020F0502020204030204"/>
                <a:cs typeface="Calibri" panose="020F0502020204030204"/>
              </a:rPr>
              <a:t>the binding </a:t>
            </a:r>
            <a:r>
              <a:rPr sz="2500" spc="-555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15" dirty="0">
                <a:latin typeface="Calibri" panose="020F0502020204030204"/>
                <a:cs typeface="Calibri" panose="020F0502020204030204"/>
              </a:rPr>
              <a:t>to</a:t>
            </a:r>
            <a:r>
              <a:rPr sz="2500" spc="-5" dirty="0">
                <a:latin typeface="Calibri" panose="020F0502020204030204"/>
                <a:cs typeface="Calibri" panose="020F0502020204030204"/>
              </a:rPr>
              <a:t> the</a:t>
            </a:r>
            <a:r>
              <a:rPr sz="25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5" dirty="0">
                <a:latin typeface="Calibri" panose="020F0502020204030204"/>
                <a:cs typeface="Calibri" panose="020F0502020204030204"/>
              </a:rPr>
              <a:t>port</a:t>
            </a:r>
            <a:r>
              <a:rPr sz="25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dirty="0">
                <a:latin typeface="Calibri" panose="020F0502020204030204"/>
                <a:cs typeface="Calibri" panose="020F0502020204030204"/>
              </a:rPr>
              <a:t>and</a:t>
            </a:r>
            <a:r>
              <a:rPr sz="25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dirty="0">
                <a:latin typeface="Calibri" panose="020F0502020204030204"/>
                <a:cs typeface="Calibri" panose="020F0502020204030204"/>
              </a:rPr>
              <a:t>include </a:t>
            </a:r>
            <a:r>
              <a:rPr sz="2500" spc="-20" dirty="0">
                <a:latin typeface="Calibri" panose="020F0502020204030204"/>
                <a:cs typeface="Calibri" panose="020F0502020204030204"/>
              </a:rPr>
              <a:t>any</a:t>
            </a:r>
            <a:r>
              <a:rPr sz="2500" spc="-10" dirty="0">
                <a:latin typeface="Calibri" panose="020F0502020204030204"/>
                <a:cs typeface="Calibri" panose="020F0502020204030204"/>
              </a:rPr>
              <a:t> extensibility</a:t>
            </a:r>
            <a:r>
              <a:rPr sz="25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5" dirty="0">
                <a:latin typeface="Calibri" panose="020F0502020204030204"/>
                <a:cs typeface="Calibri" panose="020F0502020204030204"/>
              </a:rPr>
              <a:t>definitions.</a:t>
            </a:r>
            <a:endParaRPr sz="2500">
              <a:latin typeface="Calibri" panose="020F0502020204030204"/>
              <a:cs typeface="Calibri" panose="020F0502020204030204"/>
            </a:endParaRPr>
          </a:p>
          <a:p>
            <a:pPr>
              <a:lnSpc>
                <a:spcPct val="100000"/>
              </a:lnSpc>
              <a:buFont typeface="Arial MT"/>
              <a:buChar char="•"/>
            </a:pPr>
            <a:endParaRPr sz="2950">
              <a:latin typeface="Calibri" panose="020F0502020204030204"/>
              <a:cs typeface="Calibri" panose="020F0502020204030204"/>
            </a:endParaRPr>
          </a:p>
          <a:p>
            <a:pPr marL="356870" marR="205740" indent="-344805">
              <a:lnSpc>
                <a:spcPts val="2400"/>
              </a:lnSpc>
            </a:pPr>
            <a:r>
              <a:rPr sz="2500" spc="-5" dirty="0">
                <a:latin typeface="Calibri" panose="020F0502020204030204"/>
                <a:cs typeface="Calibri" panose="020F0502020204030204"/>
              </a:rPr>
              <a:t>In </a:t>
            </a:r>
            <a:r>
              <a:rPr sz="2500" dirty="0">
                <a:latin typeface="Calibri" panose="020F0502020204030204"/>
                <a:cs typeface="Calibri" panose="020F0502020204030204"/>
              </a:rPr>
              <a:t>addition </a:t>
            </a:r>
            <a:r>
              <a:rPr sz="2500" spc="-15" dirty="0">
                <a:latin typeface="Calibri" panose="020F0502020204030204"/>
                <a:cs typeface="Calibri" panose="020F0502020204030204"/>
              </a:rPr>
              <a:t>to </a:t>
            </a:r>
            <a:r>
              <a:rPr sz="2500" dirty="0">
                <a:latin typeface="Calibri" panose="020F0502020204030204"/>
                <a:cs typeface="Calibri" panose="020F0502020204030204"/>
              </a:rPr>
              <a:t>these major </a:t>
            </a:r>
            <a:r>
              <a:rPr sz="2500" spc="-5" dirty="0">
                <a:latin typeface="Calibri" panose="020F0502020204030204"/>
                <a:cs typeface="Calibri" panose="020F0502020204030204"/>
              </a:rPr>
              <a:t>elements, </a:t>
            </a:r>
            <a:r>
              <a:rPr sz="2500" dirty="0">
                <a:latin typeface="Calibri" panose="020F0502020204030204"/>
                <a:cs typeface="Calibri" panose="020F0502020204030204"/>
              </a:rPr>
              <a:t>the </a:t>
            </a:r>
            <a:r>
              <a:rPr sz="2500" spc="-10" dirty="0">
                <a:latin typeface="Calibri" panose="020F0502020204030204"/>
                <a:cs typeface="Calibri" panose="020F0502020204030204"/>
              </a:rPr>
              <a:t>WSDL </a:t>
            </a:r>
            <a:r>
              <a:rPr sz="2500" spc="-5" dirty="0">
                <a:latin typeface="Calibri" panose="020F0502020204030204"/>
                <a:cs typeface="Calibri" panose="020F0502020204030204"/>
              </a:rPr>
              <a:t>specification </a:t>
            </a:r>
            <a:r>
              <a:rPr sz="2500" dirty="0">
                <a:latin typeface="Calibri" panose="020F0502020204030204"/>
                <a:cs typeface="Calibri" panose="020F0502020204030204"/>
              </a:rPr>
              <a:t>also </a:t>
            </a:r>
            <a:r>
              <a:rPr sz="2500" spc="-555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5" dirty="0">
                <a:latin typeface="Calibri" panose="020F0502020204030204"/>
                <a:cs typeface="Calibri" panose="020F0502020204030204"/>
              </a:rPr>
              <a:t>defines</a:t>
            </a:r>
            <a:r>
              <a:rPr sz="25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dirty="0">
                <a:latin typeface="Calibri" panose="020F0502020204030204"/>
                <a:cs typeface="Calibri" panose="020F0502020204030204"/>
              </a:rPr>
              <a:t>the</a:t>
            </a:r>
            <a:r>
              <a:rPr sz="25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10" dirty="0">
                <a:latin typeface="Calibri" panose="020F0502020204030204"/>
                <a:cs typeface="Calibri" panose="020F0502020204030204"/>
              </a:rPr>
              <a:t>following</a:t>
            </a:r>
            <a:r>
              <a:rPr sz="25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dirty="0">
                <a:latin typeface="Calibri" panose="020F0502020204030204"/>
                <a:cs typeface="Calibri" panose="020F0502020204030204"/>
              </a:rPr>
              <a:t>utility</a:t>
            </a:r>
            <a:r>
              <a:rPr sz="25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5" dirty="0">
                <a:latin typeface="Calibri" panose="020F0502020204030204"/>
                <a:cs typeface="Calibri" panose="020F0502020204030204"/>
              </a:rPr>
              <a:t>elements:</a:t>
            </a:r>
            <a:endParaRPr sz="2500">
              <a:latin typeface="Calibri" panose="020F0502020204030204"/>
              <a:cs typeface="Calibri" panose="020F0502020204030204"/>
            </a:endParaRPr>
          </a:p>
          <a:p>
            <a:pPr marL="356870" marR="187325" indent="-344805">
              <a:lnSpc>
                <a:spcPts val="2400"/>
              </a:lnSpc>
              <a:spcBef>
                <a:spcPts val="605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2500" b="1" spc="-10" dirty="0">
                <a:latin typeface="Calibri" panose="020F0502020204030204"/>
                <a:cs typeface="Calibri" panose="020F0502020204030204"/>
              </a:rPr>
              <a:t>Documentation: </a:t>
            </a:r>
            <a:r>
              <a:rPr sz="2500" dirty="0">
                <a:latin typeface="Calibri" panose="020F0502020204030204"/>
                <a:cs typeface="Calibri" panose="020F0502020204030204"/>
              </a:rPr>
              <a:t>This </a:t>
            </a:r>
            <a:r>
              <a:rPr sz="2500" spc="-5" dirty="0">
                <a:latin typeface="Calibri" panose="020F0502020204030204"/>
                <a:cs typeface="Calibri" panose="020F0502020204030204"/>
              </a:rPr>
              <a:t>element is used </a:t>
            </a:r>
            <a:r>
              <a:rPr sz="2500" spc="-15" dirty="0">
                <a:latin typeface="Calibri" panose="020F0502020204030204"/>
                <a:cs typeface="Calibri" panose="020F0502020204030204"/>
              </a:rPr>
              <a:t>to </a:t>
            </a:r>
            <a:r>
              <a:rPr sz="2500" spc="-10" dirty="0">
                <a:latin typeface="Calibri" panose="020F0502020204030204"/>
                <a:cs typeface="Calibri" panose="020F0502020204030204"/>
              </a:rPr>
              <a:t>provide </a:t>
            </a:r>
            <a:r>
              <a:rPr sz="2500" spc="5" dirty="0">
                <a:latin typeface="Calibri" panose="020F0502020204030204"/>
                <a:cs typeface="Calibri" panose="020F0502020204030204"/>
              </a:rPr>
              <a:t>human- </a:t>
            </a:r>
            <a:r>
              <a:rPr sz="25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5" dirty="0">
                <a:latin typeface="Calibri" panose="020F0502020204030204"/>
                <a:cs typeface="Calibri" panose="020F0502020204030204"/>
              </a:rPr>
              <a:t>readable</a:t>
            </a:r>
            <a:r>
              <a:rPr sz="2500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10" dirty="0">
                <a:latin typeface="Calibri" panose="020F0502020204030204"/>
                <a:cs typeface="Calibri" panose="020F0502020204030204"/>
              </a:rPr>
              <a:t>documentation</a:t>
            </a:r>
            <a:r>
              <a:rPr sz="25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dirty="0">
                <a:latin typeface="Calibri" panose="020F0502020204030204"/>
                <a:cs typeface="Calibri" panose="020F0502020204030204"/>
              </a:rPr>
              <a:t>and</a:t>
            </a:r>
            <a:r>
              <a:rPr sz="25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15" dirty="0">
                <a:latin typeface="Calibri" panose="020F0502020204030204"/>
                <a:cs typeface="Calibri" panose="020F0502020204030204"/>
              </a:rPr>
              <a:t>can</a:t>
            </a:r>
            <a:r>
              <a:rPr sz="2500" dirty="0">
                <a:latin typeface="Calibri" panose="020F0502020204030204"/>
                <a:cs typeface="Calibri" panose="020F0502020204030204"/>
              </a:rPr>
              <a:t> be</a:t>
            </a:r>
            <a:r>
              <a:rPr sz="25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dirty="0">
                <a:latin typeface="Calibri" panose="020F0502020204030204"/>
                <a:cs typeface="Calibri" panose="020F0502020204030204"/>
              </a:rPr>
              <a:t>included inside</a:t>
            </a:r>
            <a:r>
              <a:rPr sz="25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15" dirty="0">
                <a:latin typeface="Calibri" panose="020F0502020204030204"/>
                <a:cs typeface="Calibri" panose="020F0502020204030204"/>
              </a:rPr>
              <a:t>any</a:t>
            </a:r>
            <a:r>
              <a:rPr sz="25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5" dirty="0">
                <a:latin typeface="Calibri" panose="020F0502020204030204"/>
                <a:cs typeface="Calibri" panose="020F0502020204030204"/>
              </a:rPr>
              <a:t>other </a:t>
            </a:r>
            <a:r>
              <a:rPr sz="2500" spc="-550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10" dirty="0">
                <a:latin typeface="Calibri" panose="020F0502020204030204"/>
                <a:cs typeface="Calibri" panose="020F0502020204030204"/>
              </a:rPr>
              <a:t>WSDL </a:t>
            </a:r>
            <a:r>
              <a:rPr sz="2500" spc="-5" dirty="0">
                <a:latin typeface="Calibri" panose="020F0502020204030204"/>
                <a:cs typeface="Calibri" panose="020F0502020204030204"/>
              </a:rPr>
              <a:t>element.</a:t>
            </a:r>
            <a:endParaRPr sz="2500">
              <a:latin typeface="Calibri" panose="020F0502020204030204"/>
              <a:cs typeface="Calibri" panose="020F0502020204030204"/>
            </a:endParaRPr>
          </a:p>
          <a:p>
            <a:pPr marL="356870" marR="5080" indent="-344805">
              <a:lnSpc>
                <a:spcPts val="2400"/>
              </a:lnSpc>
              <a:spcBef>
                <a:spcPts val="605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2500" b="1" dirty="0">
                <a:latin typeface="Calibri" panose="020F0502020204030204"/>
                <a:cs typeface="Calibri" panose="020F0502020204030204"/>
              </a:rPr>
              <a:t>Import</a:t>
            </a:r>
            <a:r>
              <a:rPr sz="2500" b="1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5" dirty="0">
                <a:latin typeface="Calibri" panose="020F0502020204030204"/>
                <a:cs typeface="Calibri" panose="020F0502020204030204"/>
              </a:rPr>
              <a:t>:</a:t>
            </a:r>
            <a:r>
              <a:rPr sz="25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5" dirty="0">
                <a:latin typeface="Calibri" panose="020F0502020204030204"/>
                <a:cs typeface="Calibri" panose="020F0502020204030204"/>
              </a:rPr>
              <a:t>This element is used</a:t>
            </a:r>
            <a:r>
              <a:rPr sz="2500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15" dirty="0">
                <a:latin typeface="Calibri" panose="020F0502020204030204"/>
                <a:cs typeface="Calibri" panose="020F0502020204030204"/>
              </a:rPr>
              <a:t>to</a:t>
            </a:r>
            <a:r>
              <a:rPr sz="2500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5" dirty="0">
                <a:latin typeface="Calibri" panose="020F0502020204030204"/>
                <a:cs typeface="Calibri" panose="020F0502020204030204"/>
              </a:rPr>
              <a:t>import</a:t>
            </a:r>
            <a:r>
              <a:rPr sz="25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5" dirty="0">
                <a:latin typeface="Calibri" panose="020F0502020204030204"/>
                <a:cs typeface="Calibri" panose="020F0502020204030204"/>
              </a:rPr>
              <a:t>other</a:t>
            </a:r>
            <a:r>
              <a:rPr sz="25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10" dirty="0">
                <a:latin typeface="Calibri" panose="020F0502020204030204"/>
                <a:cs typeface="Calibri" panose="020F0502020204030204"/>
              </a:rPr>
              <a:t>WSDL</a:t>
            </a:r>
            <a:r>
              <a:rPr sz="2500" spc="25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5" dirty="0">
                <a:latin typeface="Calibri" panose="020F0502020204030204"/>
                <a:cs typeface="Calibri" panose="020F0502020204030204"/>
              </a:rPr>
              <a:t>documents </a:t>
            </a:r>
            <a:r>
              <a:rPr sz="2500" spc="-550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5" dirty="0">
                <a:latin typeface="Calibri" panose="020F0502020204030204"/>
                <a:cs typeface="Calibri" panose="020F0502020204030204"/>
              </a:rPr>
              <a:t>or</a:t>
            </a:r>
            <a:r>
              <a:rPr sz="25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5" dirty="0">
                <a:latin typeface="Calibri" panose="020F0502020204030204"/>
                <a:cs typeface="Calibri" panose="020F0502020204030204"/>
              </a:rPr>
              <a:t>XML Schemas.</a:t>
            </a:r>
            <a:endParaRPr sz="25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3540" y="805129"/>
            <a:ext cx="3108325" cy="58185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spc="-165" dirty="0">
                <a:latin typeface="Microsoft Sans Serif" panose="020B0604020202020204"/>
                <a:cs typeface="Microsoft Sans Serif" panose="020B0604020202020204"/>
              </a:rPr>
              <a:t>&lt;definitions&gt;</a:t>
            </a:r>
            <a:endParaRPr sz="2000">
              <a:latin typeface="Microsoft Sans Serif" panose="020B0604020202020204"/>
              <a:cs typeface="Microsoft Sans Serif" panose="020B0604020202020204"/>
            </a:endParaRPr>
          </a:p>
          <a:p>
            <a:pPr marL="183515">
              <a:lnSpc>
                <a:spcPct val="100000"/>
              </a:lnSpc>
            </a:pPr>
            <a:r>
              <a:rPr sz="2000" spc="-190" dirty="0">
                <a:latin typeface="Microsoft Sans Serif" panose="020B0604020202020204"/>
                <a:cs typeface="Microsoft Sans Serif" panose="020B0604020202020204"/>
              </a:rPr>
              <a:t>&lt;types&gt;</a:t>
            </a:r>
            <a:endParaRPr sz="2000">
              <a:latin typeface="Microsoft Sans Serif" panose="020B0604020202020204"/>
              <a:cs typeface="Microsoft Sans Serif" panose="020B0604020202020204"/>
            </a:endParaRPr>
          </a:p>
          <a:p>
            <a:pPr marL="356870">
              <a:lnSpc>
                <a:spcPct val="100000"/>
              </a:lnSpc>
            </a:pPr>
            <a:r>
              <a:rPr sz="2000" spc="-210" dirty="0">
                <a:latin typeface="Microsoft Sans Serif" panose="020B0604020202020204"/>
                <a:cs typeface="Microsoft Sans Serif" panose="020B0604020202020204"/>
              </a:rPr>
              <a:t>de</a:t>
            </a:r>
            <a:r>
              <a:rPr sz="2000" spc="-105" dirty="0">
                <a:latin typeface="Microsoft Sans Serif" panose="020B0604020202020204"/>
                <a:cs typeface="Microsoft Sans Serif" panose="020B0604020202020204"/>
              </a:rPr>
              <a:t>f</a:t>
            </a:r>
            <a:r>
              <a:rPr sz="2000" spc="-135" dirty="0">
                <a:latin typeface="Microsoft Sans Serif" panose="020B0604020202020204"/>
                <a:cs typeface="Microsoft Sans Serif" panose="020B0604020202020204"/>
              </a:rPr>
              <a:t>initio</a:t>
            </a:r>
            <a:r>
              <a:rPr sz="2000" spc="-210" dirty="0">
                <a:latin typeface="Microsoft Sans Serif" panose="020B0604020202020204"/>
                <a:cs typeface="Microsoft Sans Serif" panose="020B0604020202020204"/>
              </a:rPr>
              <a:t>n</a:t>
            </a:r>
            <a:r>
              <a:rPr sz="2000" spc="-9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000" spc="-155" dirty="0">
                <a:latin typeface="Microsoft Sans Serif" panose="020B0604020202020204"/>
                <a:cs typeface="Microsoft Sans Serif" panose="020B0604020202020204"/>
              </a:rPr>
              <a:t>of</a:t>
            </a:r>
            <a:r>
              <a:rPr sz="2000" spc="-7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000" spc="-180" dirty="0">
                <a:latin typeface="Microsoft Sans Serif" panose="020B0604020202020204"/>
                <a:cs typeface="Microsoft Sans Serif" panose="020B0604020202020204"/>
              </a:rPr>
              <a:t>type</a:t>
            </a:r>
            <a:r>
              <a:rPr sz="2000" spc="-185" dirty="0">
                <a:latin typeface="Microsoft Sans Serif" panose="020B0604020202020204"/>
                <a:cs typeface="Microsoft Sans Serif" panose="020B0604020202020204"/>
              </a:rPr>
              <a:t>s</a:t>
            </a:r>
            <a:r>
              <a:rPr sz="2000" spc="-105" dirty="0">
                <a:latin typeface="Microsoft Sans Serif" panose="020B0604020202020204"/>
                <a:cs typeface="Microsoft Sans Serif" panose="020B0604020202020204"/>
              </a:rPr>
              <a:t>........</a:t>
            </a:r>
            <a:endParaRPr sz="2000">
              <a:latin typeface="Microsoft Sans Serif" panose="020B0604020202020204"/>
              <a:cs typeface="Microsoft Sans Serif" panose="020B0604020202020204"/>
            </a:endParaRPr>
          </a:p>
          <a:p>
            <a:pPr marL="183515">
              <a:lnSpc>
                <a:spcPct val="100000"/>
              </a:lnSpc>
            </a:pPr>
            <a:r>
              <a:rPr sz="2000" spc="-180" dirty="0">
                <a:latin typeface="Microsoft Sans Serif" panose="020B0604020202020204"/>
                <a:cs typeface="Microsoft Sans Serif" panose="020B0604020202020204"/>
              </a:rPr>
              <a:t>&lt;/types&gt;</a:t>
            </a:r>
            <a:endParaRPr sz="2000">
              <a:latin typeface="Microsoft Sans Serif" panose="020B0604020202020204"/>
              <a:cs typeface="Microsoft Sans Serif" panose="020B0604020202020204"/>
            </a:endParaRPr>
          </a:p>
          <a:p>
            <a:pPr marL="183515">
              <a:lnSpc>
                <a:spcPct val="100000"/>
              </a:lnSpc>
            </a:pPr>
            <a:r>
              <a:rPr sz="2000" spc="-215" dirty="0">
                <a:latin typeface="Microsoft Sans Serif" panose="020B0604020202020204"/>
                <a:cs typeface="Microsoft Sans Serif" panose="020B0604020202020204"/>
              </a:rPr>
              <a:t>&lt;message&gt;</a:t>
            </a:r>
            <a:endParaRPr sz="2000">
              <a:latin typeface="Microsoft Sans Serif" panose="020B0604020202020204"/>
              <a:cs typeface="Microsoft Sans Serif" panose="020B0604020202020204"/>
            </a:endParaRPr>
          </a:p>
          <a:p>
            <a:pPr marL="356870">
              <a:lnSpc>
                <a:spcPct val="100000"/>
              </a:lnSpc>
              <a:spcBef>
                <a:spcPts val="5"/>
              </a:spcBef>
            </a:pPr>
            <a:r>
              <a:rPr sz="2000" spc="-210" dirty="0">
                <a:latin typeface="Microsoft Sans Serif" panose="020B0604020202020204"/>
                <a:cs typeface="Microsoft Sans Serif" panose="020B0604020202020204"/>
              </a:rPr>
              <a:t>d</a:t>
            </a:r>
            <a:r>
              <a:rPr sz="2000" spc="-200" dirty="0">
                <a:latin typeface="Microsoft Sans Serif" panose="020B0604020202020204"/>
                <a:cs typeface="Microsoft Sans Serif" panose="020B0604020202020204"/>
              </a:rPr>
              <a:t>e</a:t>
            </a:r>
            <a:r>
              <a:rPr sz="2000" spc="-135" dirty="0">
                <a:latin typeface="Microsoft Sans Serif" panose="020B0604020202020204"/>
                <a:cs typeface="Microsoft Sans Serif" panose="020B0604020202020204"/>
              </a:rPr>
              <a:t>finitio</a:t>
            </a:r>
            <a:r>
              <a:rPr sz="2000" spc="-210" dirty="0">
                <a:latin typeface="Microsoft Sans Serif" panose="020B0604020202020204"/>
                <a:cs typeface="Microsoft Sans Serif" panose="020B0604020202020204"/>
              </a:rPr>
              <a:t>n</a:t>
            </a:r>
            <a:r>
              <a:rPr sz="2000" spc="-9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000" spc="-155" dirty="0">
                <a:latin typeface="Microsoft Sans Serif" panose="020B0604020202020204"/>
                <a:cs typeface="Microsoft Sans Serif" panose="020B0604020202020204"/>
              </a:rPr>
              <a:t>of</a:t>
            </a:r>
            <a:r>
              <a:rPr sz="2000" spc="-7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000" spc="-204" dirty="0">
                <a:latin typeface="Microsoft Sans Serif" panose="020B0604020202020204"/>
                <a:cs typeface="Microsoft Sans Serif" panose="020B0604020202020204"/>
              </a:rPr>
              <a:t>a</a:t>
            </a:r>
            <a:r>
              <a:rPr sz="2000" spc="-10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000" spc="-305" dirty="0">
                <a:latin typeface="Microsoft Sans Serif" panose="020B0604020202020204"/>
                <a:cs typeface="Microsoft Sans Serif" panose="020B0604020202020204"/>
              </a:rPr>
              <a:t>m</a:t>
            </a:r>
            <a:r>
              <a:rPr sz="2000" spc="-200" dirty="0">
                <a:latin typeface="Microsoft Sans Serif" panose="020B0604020202020204"/>
                <a:cs typeface="Microsoft Sans Serif" panose="020B0604020202020204"/>
              </a:rPr>
              <a:t>essage</a:t>
            </a:r>
            <a:r>
              <a:rPr sz="2000" spc="-105" dirty="0">
                <a:latin typeface="Microsoft Sans Serif" panose="020B0604020202020204"/>
                <a:cs typeface="Microsoft Sans Serif" panose="020B0604020202020204"/>
              </a:rPr>
              <a:t>....</a:t>
            </a:r>
            <a:endParaRPr sz="2000">
              <a:latin typeface="Microsoft Sans Serif" panose="020B0604020202020204"/>
              <a:cs typeface="Microsoft Sans Serif" panose="020B0604020202020204"/>
            </a:endParaRPr>
          </a:p>
          <a:p>
            <a:pPr marL="183515">
              <a:lnSpc>
                <a:spcPct val="100000"/>
              </a:lnSpc>
            </a:pPr>
            <a:r>
              <a:rPr sz="2000" spc="-204" dirty="0">
                <a:latin typeface="Microsoft Sans Serif" panose="020B0604020202020204"/>
                <a:cs typeface="Microsoft Sans Serif" panose="020B0604020202020204"/>
              </a:rPr>
              <a:t>&lt;/message&gt;</a:t>
            </a:r>
            <a:endParaRPr sz="2000">
              <a:latin typeface="Microsoft Sans Serif" panose="020B0604020202020204"/>
              <a:cs typeface="Microsoft Sans Serif" panose="020B0604020202020204"/>
            </a:endParaRPr>
          </a:p>
          <a:p>
            <a:pPr marL="183515">
              <a:lnSpc>
                <a:spcPct val="100000"/>
              </a:lnSpc>
            </a:pPr>
            <a:r>
              <a:rPr sz="2000" spc="-200" dirty="0">
                <a:latin typeface="Microsoft Sans Serif" panose="020B0604020202020204"/>
                <a:cs typeface="Microsoft Sans Serif" panose="020B0604020202020204"/>
              </a:rPr>
              <a:t>&lt;portType&gt;</a:t>
            </a:r>
            <a:endParaRPr sz="2000">
              <a:latin typeface="Microsoft Sans Serif" panose="020B0604020202020204"/>
              <a:cs typeface="Microsoft Sans Serif" panose="020B0604020202020204"/>
            </a:endParaRPr>
          </a:p>
          <a:p>
            <a:pPr marL="356870">
              <a:lnSpc>
                <a:spcPct val="100000"/>
              </a:lnSpc>
            </a:pPr>
            <a:r>
              <a:rPr sz="2000" spc="-185" dirty="0">
                <a:latin typeface="Microsoft Sans Serif" panose="020B0604020202020204"/>
                <a:cs typeface="Microsoft Sans Serif" panose="020B0604020202020204"/>
              </a:rPr>
              <a:t>&lt;operation&gt;</a:t>
            </a:r>
            <a:endParaRPr sz="2000">
              <a:latin typeface="Microsoft Sans Serif" panose="020B0604020202020204"/>
              <a:cs typeface="Microsoft Sans Serif" panose="020B0604020202020204"/>
            </a:endParaRPr>
          </a:p>
          <a:p>
            <a:pPr marL="527685">
              <a:lnSpc>
                <a:spcPct val="100000"/>
              </a:lnSpc>
              <a:spcBef>
                <a:spcPts val="5"/>
              </a:spcBef>
            </a:pPr>
            <a:r>
              <a:rPr sz="2000" spc="-210" dirty="0">
                <a:latin typeface="Microsoft Sans Serif" panose="020B0604020202020204"/>
                <a:cs typeface="Microsoft Sans Serif" panose="020B0604020202020204"/>
              </a:rPr>
              <a:t>d</a:t>
            </a:r>
            <a:r>
              <a:rPr sz="2000" spc="-200" dirty="0">
                <a:latin typeface="Microsoft Sans Serif" panose="020B0604020202020204"/>
                <a:cs typeface="Microsoft Sans Serif" panose="020B0604020202020204"/>
              </a:rPr>
              <a:t>e</a:t>
            </a:r>
            <a:r>
              <a:rPr sz="2000" spc="-135" dirty="0">
                <a:latin typeface="Microsoft Sans Serif" panose="020B0604020202020204"/>
                <a:cs typeface="Microsoft Sans Serif" panose="020B0604020202020204"/>
              </a:rPr>
              <a:t>finitio</a:t>
            </a:r>
            <a:r>
              <a:rPr sz="2000" spc="-210" dirty="0">
                <a:latin typeface="Microsoft Sans Serif" panose="020B0604020202020204"/>
                <a:cs typeface="Microsoft Sans Serif" panose="020B0604020202020204"/>
              </a:rPr>
              <a:t>n</a:t>
            </a:r>
            <a:r>
              <a:rPr sz="2000" spc="-9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000" spc="-155" dirty="0">
                <a:latin typeface="Microsoft Sans Serif" panose="020B0604020202020204"/>
                <a:cs typeface="Microsoft Sans Serif" panose="020B0604020202020204"/>
              </a:rPr>
              <a:t>of</a:t>
            </a:r>
            <a:r>
              <a:rPr sz="2000" spc="-7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000" spc="-204" dirty="0">
                <a:latin typeface="Microsoft Sans Serif" panose="020B0604020202020204"/>
                <a:cs typeface="Microsoft Sans Serif" panose="020B0604020202020204"/>
              </a:rPr>
              <a:t>a</a:t>
            </a:r>
            <a:r>
              <a:rPr sz="2000" spc="-7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000" spc="-210" dirty="0">
                <a:latin typeface="Microsoft Sans Serif" panose="020B0604020202020204"/>
                <a:cs typeface="Microsoft Sans Serif" panose="020B0604020202020204"/>
              </a:rPr>
              <a:t>o</a:t>
            </a:r>
            <a:r>
              <a:rPr sz="2000" spc="-200" dirty="0">
                <a:latin typeface="Microsoft Sans Serif" panose="020B0604020202020204"/>
                <a:cs typeface="Microsoft Sans Serif" panose="020B0604020202020204"/>
              </a:rPr>
              <a:t>p</a:t>
            </a:r>
            <a:r>
              <a:rPr sz="2000" spc="-210" dirty="0">
                <a:latin typeface="Microsoft Sans Serif" panose="020B0604020202020204"/>
                <a:cs typeface="Microsoft Sans Serif" panose="020B0604020202020204"/>
              </a:rPr>
              <a:t>e</a:t>
            </a:r>
            <a:r>
              <a:rPr sz="2000" spc="-120" dirty="0">
                <a:latin typeface="Microsoft Sans Serif" panose="020B0604020202020204"/>
                <a:cs typeface="Microsoft Sans Serif" panose="020B0604020202020204"/>
              </a:rPr>
              <a:t>r</a:t>
            </a:r>
            <a:r>
              <a:rPr sz="2000" spc="-140" dirty="0">
                <a:latin typeface="Microsoft Sans Serif" panose="020B0604020202020204"/>
                <a:cs typeface="Microsoft Sans Serif" panose="020B0604020202020204"/>
              </a:rPr>
              <a:t>ati</a:t>
            </a:r>
            <a:r>
              <a:rPr sz="2000" spc="-210" dirty="0">
                <a:latin typeface="Microsoft Sans Serif" panose="020B0604020202020204"/>
                <a:cs typeface="Microsoft Sans Serif" panose="020B0604020202020204"/>
              </a:rPr>
              <a:t>o</a:t>
            </a:r>
            <a:r>
              <a:rPr sz="2000" spc="-195" dirty="0">
                <a:latin typeface="Microsoft Sans Serif" panose="020B0604020202020204"/>
                <a:cs typeface="Microsoft Sans Serif" panose="020B0604020202020204"/>
              </a:rPr>
              <a:t>n</a:t>
            </a:r>
            <a:r>
              <a:rPr sz="2000" spc="-105" dirty="0">
                <a:latin typeface="Microsoft Sans Serif" panose="020B0604020202020204"/>
                <a:cs typeface="Microsoft Sans Serif" panose="020B0604020202020204"/>
              </a:rPr>
              <a:t>.......</a:t>
            </a:r>
            <a:endParaRPr sz="2000">
              <a:latin typeface="Microsoft Sans Serif" panose="020B0604020202020204"/>
              <a:cs typeface="Microsoft Sans Serif" panose="020B0604020202020204"/>
            </a:endParaRPr>
          </a:p>
          <a:p>
            <a:pPr marL="356870">
              <a:lnSpc>
                <a:spcPct val="100000"/>
              </a:lnSpc>
            </a:pPr>
            <a:r>
              <a:rPr sz="2000" spc="-175" dirty="0">
                <a:latin typeface="Microsoft Sans Serif" panose="020B0604020202020204"/>
                <a:cs typeface="Microsoft Sans Serif" panose="020B0604020202020204"/>
              </a:rPr>
              <a:t>&lt;/operation&gt;</a:t>
            </a:r>
            <a:endParaRPr sz="2000">
              <a:latin typeface="Microsoft Sans Serif" panose="020B0604020202020204"/>
              <a:cs typeface="Microsoft Sans Serif" panose="020B0604020202020204"/>
            </a:endParaRPr>
          </a:p>
          <a:p>
            <a:pPr marL="183515">
              <a:lnSpc>
                <a:spcPct val="100000"/>
              </a:lnSpc>
            </a:pPr>
            <a:r>
              <a:rPr sz="2000" spc="-190" dirty="0">
                <a:latin typeface="Microsoft Sans Serif" panose="020B0604020202020204"/>
                <a:cs typeface="Microsoft Sans Serif" panose="020B0604020202020204"/>
              </a:rPr>
              <a:t>&lt;/portType&gt;</a:t>
            </a:r>
            <a:endParaRPr sz="2000">
              <a:latin typeface="Microsoft Sans Serif" panose="020B0604020202020204"/>
              <a:cs typeface="Microsoft Sans Serif" panose="020B0604020202020204"/>
            </a:endParaRPr>
          </a:p>
          <a:p>
            <a:pPr marL="183515">
              <a:lnSpc>
                <a:spcPct val="100000"/>
              </a:lnSpc>
            </a:pPr>
            <a:r>
              <a:rPr sz="2000" spc="-185" dirty="0">
                <a:latin typeface="Microsoft Sans Serif" panose="020B0604020202020204"/>
                <a:cs typeface="Microsoft Sans Serif" panose="020B0604020202020204"/>
              </a:rPr>
              <a:t>&lt;binding&gt;</a:t>
            </a:r>
            <a:endParaRPr sz="2000">
              <a:latin typeface="Microsoft Sans Serif" panose="020B0604020202020204"/>
              <a:cs typeface="Microsoft Sans Serif" panose="020B0604020202020204"/>
            </a:endParaRPr>
          </a:p>
          <a:p>
            <a:pPr marL="356870">
              <a:lnSpc>
                <a:spcPct val="100000"/>
              </a:lnSpc>
            </a:pPr>
            <a:r>
              <a:rPr sz="2000" spc="-210" dirty="0">
                <a:latin typeface="Microsoft Sans Serif" panose="020B0604020202020204"/>
                <a:cs typeface="Microsoft Sans Serif" panose="020B0604020202020204"/>
              </a:rPr>
              <a:t>de</a:t>
            </a:r>
            <a:r>
              <a:rPr sz="2000" spc="-105" dirty="0">
                <a:latin typeface="Microsoft Sans Serif" panose="020B0604020202020204"/>
                <a:cs typeface="Microsoft Sans Serif" panose="020B0604020202020204"/>
              </a:rPr>
              <a:t>f</a:t>
            </a:r>
            <a:r>
              <a:rPr sz="2000" spc="-135" dirty="0">
                <a:latin typeface="Microsoft Sans Serif" panose="020B0604020202020204"/>
                <a:cs typeface="Microsoft Sans Serif" panose="020B0604020202020204"/>
              </a:rPr>
              <a:t>initio</a:t>
            </a:r>
            <a:r>
              <a:rPr sz="2000" spc="-210" dirty="0">
                <a:latin typeface="Microsoft Sans Serif" panose="020B0604020202020204"/>
                <a:cs typeface="Microsoft Sans Serif" panose="020B0604020202020204"/>
              </a:rPr>
              <a:t>n</a:t>
            </a:r>
            <a:r>
              <a:rPr sz="2000" spc="-9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000" spc="-155" dirty="0">
                <a:latin typeface="Microsoft Sans Serif" panose="020B0604020202020204"/>
                <a:cs typeface="Microsoft Sans Serif" panose="020B0604020202020204"/>
              </a:rPr>
              <a:t>of</a:t>
            </a:r>
            <a:r>
              <a:rPr sz="2000" spc="-7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000" spc="-204" dirty="0">
                <a:latin typeface="Microsoft Sans Serif" panose="020B0604020202020204"/>
                <a:cs typeface="Microsoft Sans Serif" panose="020B0604020202020204"/>
              </a:rPr>
              <a:t>a</a:t>
            </a:r>
            <a:r>
              <a:rPr sz="2000" spc="-10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000" spc="-175" dirty="0">
                <a:latin typeface="Microsoft Sans Serif" panose="020B0604020202020204"/>
                <a:cs typeface="Microsoft Sans Serif" panose="020B0604020202020204"/>
              </a:rPr>
              <a:t>bindin</a:t>
            </a:r>
            <a:r>
              <a:rPr sz="2000" spc="-204" dirty="0">
                <a:latin typeface="Microsoft Sans Serif" panose="020B0604020202020204"/>
                <a:cs typeface="Microsoft Sans Serif" panose="020B0604020202020204"/>
              </a:rPr>
              <a:t>g</a:t>
            </a:r>
            <a:r>
              <a:rPr sz="2000" spc="-105" dirty="0">
                <a:latin typeface="Microsoft Sans Serif" panose="020B0604020202020204"/>
                <a:cs typeface="Microsoft Sans Serif" panose="020B0604020202020204"/>
              </a:rPr>
              <a:t>....</a:t>
            </a:r>
            <a:endParaRPr sz="2000">
              <a:latin typeface="Microsoft Sans Serif" panose="020B0604020202020204"/>
              <a:cs typeface="Microsoft Sans Serif" panose="020B0604020202020204"/>
            </a:endParaRPr>
          </a:p>
          <a:p>
            <a:pPr marL="183515">
              <a:lnSpc>
                <a:spcPct val="100000"/>
              </a:lnSpc>
              <a:spcBef>
                <a:spcPts val="5"/>
              </a:spcBef>
            </a:pPr>
            <a:r>
              <a:rPr sz="2000" spc="-180" dirty="0">
                <a:latin typeface="Microsoft Sans Serif" panose="020B0604020202020204"/>
                <a:cs typeface="Microsoft Sans Serif" panose="020B0604020202020204"/>
              </a:rPr>
              <a:t>&lt;/binding&gt;</a:t>
            </a:r>
            <a:endParaRPr sz="2000">
              <a:latin typeface="Microsoft Sans Serif" panose="020B0604020202020204"/>
              <a:cs typeface="Microsoft Sans Serif" panose="020B0604020202020204"/>
            </a:endParaRPr>
          </a:p>
          <a:p>
            <a:pPr marL="183515">
              <a:lnSpc>
                <a:spcPct val="100000"/>
              </a:lnSpc>
            </a:pPr>
            <a:r>
              <a:rPr sz="2000" spc="-180" dirty="0">
                <a:latin typeface="Microsoft Sans Serif" panose="020B0604020202020204"/>
                <a:cs typeface="Microsoft Sans Serif" panose="020B0604020202020204"/>
              </a:rPr>
              <a:t>&lt;service&gt;</a:t>
            </a:r>
            <a:endParaRPr sz="2000">
              <a:latin typeface="Microsoft Sans Serif" panose="020B0604020202020204"/>
              <a:cs typeface="Microsoft Sans Serif" panose="020B0604020202020204"/>
            </a:endParaRPr>
          </a:p>
          <a:p>
            <a:pPr marL="356870">
              <a:lnSpc>
                <a:spcPct val="100000"/>
              </a:lnSpc>
            </a:pPr>
            <a:r>
              <a:rPr sz="2000" spc="-210" dirty="0">
                <a:latin typeface="Microsoft Sans Serif" panose="020B0604020202020204"/>
                <a:cs typeface="Microsoft Sans Serif" panose="020B0604020202020204"/>
              </a:rPr>
              <a:t>d</a:t>
            </a:r>
            <a:r>
              <a:rPr sz="2000" spc="-200" dirty="0">
                <a:latin typeface="Microsoft Sans Serif" panose="020B0604020202020204"/>
                <a:cs typeface="Microsoft Sans Serif" panose="020B0604020202020204"/>
              </a:rPr>
              <a:t>e</a:t>
            </a:r>
            <a:r>
              <a:rPr sz="2000" spc="-135" dirty="0">
                <a:latin typeface="Microsoft Sans Serif" panose="020B0604020202020204"/>
                <a:cs typeface="Microsoft Sans Serif" panose="020B0604020202020204"/>
              </a:rPr>
              <a:t>finitio</a:t>
            </a:r>
            <a:r>
              <a:rPr sz="2000" spc="-210" dirty="0">
                <a:latin typeface="Microsoft Sans Serif" panose="020B0604020202020204"/>
                <a:cs typeface="Microsoft Sans Serif" panose="020B0604020202020204"/>
              </a:rPr>
              <a:t>n</a:t>
            </a:r>
            <a:r>
              <a:rPr sz="2000" spc="-9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000" spc="-155" dirty="0">
                <a:latin typeface="Microsoft Sans Serif" panose="020B0604020202020204"/>
                <a:cs typeface="Microsoft Sans Serif" panose="020B0604020202020204"/>
              </a:rPr>
              <a:t>of</a:t>
            </a:r>
            <a:r>
              <a:rPr sz="2000" spc="-7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000" spc="-204" dirty="0">
                <a:latin typeface="Microsoft Sans Serif" panose="020B0604020202020204"/>
                <a:cs typeface="Microsoft Sans Serif" panose="020B0604020202020204"/>
              </a:rPr>
              <a:t>a</a:t>
            </a:r>
            <a:r>
              <a:rPr sz="2000" spc="-10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000" spc="-200" dirty="0">
                <a:latin typeface="Microsoft Sans Serif" panose="020B0604020202020204"/>
                <a:cs typeface="Microsoft Sans Serif" panose="020B0604020202020204"/>
              </a:rPr>
              <a:t>se</a:t>
            </a:r>
            <a:r>
              <a:rPr sz="2000" spc="-120" dirty="0">
                <a:latin typeface="Microsoft Sans Serif" panose="020B0604020202020204"/>
                <a:cs typeface="Microsoft Sans Serif" panose="020B0604020202020204"/>
              </a:rPr>
              <a:t>r</a:t>
            </a:r>
            <a:r>
              <a:rPr sz="2000" spc="-160" dirty="0">
                <a:latin typeface="Microsoft Sans Serif" panose="020B0604020202020204"/>
                <a:cs typeface="Microsoft Sans Serif" panose="020B0604020202020204"/>
              </a:rPr>
              <a:t>vic</a:t>
            </a:r>
            <a:r>
              <a:rPr sz="2000" spc="-210" dirty="0">
                <a:latin typeface="Microsoft Sans Serif" panose="020B0604020202020204"/>
                <a:cs typeface="Microsoft Sans Serif" panose="020B0604020202020204"/>
              </a:rPr>
              <a:t>e</a:t>
            </a:r>
            <a:r>
              <a:rPr sz="2000" spc="-105" dirty="0">
                <a:latin typeface="Microsoft Sans Serif" panose="020B0604020202020204"/>
                <a:cs typeface="Microsoft Sans Serif" panose="020B0604020202020204"/>
              </a:rPr>
              <a:t>....</a:t>
            </a:r>
            <a:endParaRPr sz="2000">
              <a:latin typeface="Microsoft Sans Serif" panose="020B0604020202020204"/>
              <a:cs typeface="Microsoft Sans Serif" panose="020B0604020202020204"/>
            </a:endParaRPr>
          </a:p>
          <a:p>
            <a:pPr marR="1774190" algn="ctr">
              <a:lnSpc>
                <a:spcPct val="100000"/>
              </a:lnSpc>
            </a:pPr>
            <a:r>
              <a:rPr sz="2000" spc="-175" dirty="0">
                <a:latin typeface="Microsoft Sans Serif" panose="020B0604020202020204"/>
                <a:cs typeface="Microsoft Sans Serif" panose="020B0604020202020204"/>
              </a:rPr>
              <a:t>&lt;/service&gt;</a:t>
            </a:r>
            <a:endParaRPr sz="2000">
              <a:latin typeface="Microsoft Sans Serif" panose="020B0604020202020204"/>
              <a:cs typeface="Microsoft Sans Serif" panose="020B0604020202020204"/>
            </a:endParaRPr>
          </a:p>
          <a:p>
            <a:pPr marR="1835785" algn="ctr">
              <a:lnSpc>
                <a:spcPct val="100000"/>
              </a:lnSpc>
              <a:spcBef>
                <a:spcPts val="5"/>
              </a:spcBef>
            </a:pPr>
            <a:r>
              <a:rPr sz="2000" spc="-160" dirty="0">
                <a:latin typeface="Microsoft Sans Serif" panose="020B0604020202020204"/>
                <a:cs typeface="Microsoft Sans Serif" panose="020B0604020202020204"/>
              </a:rPr>
              <a:t>&lt;/definitions&gt;</a:t>
            </a:r>
            <a:endParaRPr sz="2000">
              <a:latin typeface="Microsoft Sans Serif" panose="020B0604020202020204"/>
              <a:cs typeface="Microsoft Sans Serif" panose="020B0604020202020204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18029" y="29083"/>
            <a:ext cx="3118485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spc="-215" dirty="0">
                <a:latin typeface="Arial" panose="020B0604020202020204"/>
                <a:cs typeface="Arial" panose="020B0604020202020204"/>
              </a:rPr>
              <a:t>Th</a:t>
            </a:r>
            <a:r>
              <a:rPr sz="2000" spc="-204" dirty="0">
                <a:latin typeface="Arial" panose="020B0604020202020204"/>
                <a:cs typeface="Arial" panose="020B0604020202020204"/>
              </a:rPr>
              <a:t>e</a:t>
            </a:r>
            <a:r>
              <a:rPr sz="2000" spc="-125" dirty="0">
                <a:latin typeface="Arial" panose="020B0604020202020204"/>
                <a:cs typeface="Arial" panose="020B0604020202020204"/>
              </a:rPr>
              <a:t> </a:t>
            </a:r>
            <a:r>
              <a:rPr sz="2000" spc="-350" dirty="0">
                <a:latin typeface="Arial" panose="020B0604020202020204"/>
                <a:cs typeface="Arial" panose="020B0604020202020204"/>
              </a:rPr>
              <a:t>W</a:t>
            </a:r>
            <a:r>
              <a:rPr sz="2000" spc="-254" dirty="0">
                <a:latin typeface="Arial" panose="020B0604020202020204"/>
                <a:cs typeface="Arial" panose="020B0604020202020204"/>
              </a:rPr>
              <a:t>S</a:t>
            </a:r>
            <a:r>
              <a:rPr sz="2000" spc="-245" dirty="0">
                <a:latin typeface="Arial" panose="020B0604020202020204"/>
                <a:cs typeface="Arial" panose="020B0604020202020204"/>
              </a:rPr>
              <a:t>DL</a:t>
            </a:r>
            <a:r>
              <a:rPr sz="2000" spc="-100" dirty="0">
                <a:latin typeface="Arial" panose="020B0604020202020204"/>
                <a:cs typeface="Arial" panose="020B0604020202020204"/>
              </a:rPr>
              <a:t> </a:t>
            </a:r>
            <a:r>
              <a:rPr sz="2000" spc="-245" dirty="0">
                <a:latin typeface="Arial" panose="020B0604020202020204"/>
                <a:cs typeface="Arial" panose="020B0604020202020204"/>
              </a:rPr>
              <a:t>Do</a:t>
            </a:r>
            <a:r>
              <a:rPr sz="2000" spc="-210" dirty="0">
                <a:latin typeface="Arial" panose="020B0604020202020204"/>
                <a:cs typeface="Arial" panose="020B0604020202020204"/>
              </a:rPr>
              <a:t>c</a:t>
            </a:r>
            <a:r>
              <a:rPr sz="2000" spc="-215" dirty="0">
                <a:latin typeface="Arial" panose="020B0604020202020204"/>
                <a:cs typeface="Arial" panose="020B0604020202020204"/>
              </a:rPr>
              <a:t>u</a:t>
            </a:r>
            <a:r>
              <a:rPr sz="2000" spc="-320" dirty="0">
                <a:latin typeface="Arial" panose="020B0604020202020204"/>
                <a:cs typeface="Arial" panose="020B0604020202020204"/>
              </a:rPr>
              <a:t>m</a:t>
            </a:r>
            <a:r>
              <a:rPr sz="2000" spc="-210" dirty="0">
                <a:latin typeface="Arial" panose="020B0604020202020204"/>
                <a:cs typeface="Arial" panose="020B0604020202020204"/>
              </a:rPr>
              <a:t>e</a:t>
            </a:r>
            <a:r>
              <a:rPr sz="2000" spc="-215" dirty="0">
                <a:latin typeface="Arial" panose="020B0604020202020204"/>
                <a:cs typeface="Arial" panose="020B0604020202020204"/>
              </a:rPr>
              <a:t>n</a:t>
            </a:r>
            <a:r>
              <a:rPr sz="2000" spc="-125" dirty="0">
                <a:latin typeface="Arial" panose="020B0604020202020204"/>
                <a:cs typeface="Arial" panose="020B0604020202020204"/>
              </a:rPr>
              <a:t>t</a:t>
            </a:r>
            <a:r>
              <a:rPr sz="2000" spc="-110" dirty="0">
                <a:latin typeface="Arial" panose="020B0604020202020204"/>
                <a:cs typeface="Arial" panose="020B0604020202020204"/>
              </a:rPr>
              <a:t> </a:t>
            </a:r>
            <a:r>
              <a:rPr sz="2000" spc="-254" dirty="0">
                <a:latin typeface="Arial" panose="020B0604020202020204"/>
                <a:cs typeface="Arial" panose="020B0604020202020204"/>
              </a:rPr>
              <a:t>S</a:t>
            </a:r>
            <a:r>
              <a:rPr sz="2000" spc="-120" dirty="0">
                <a:latin typeface="Arial" panose="020B0604020202020204"/>
                <a:cs typeface="Arial" panose="020B0604020202020204"/>
              </a:rPr>
              <a:t>t</a:t>
            </a:r>
            <a:r>
              <a:rPr sz="2000" spc="-160" dirty="0">
                <a:latin typeface="Arial" panose="020B0604020202020204"/>
                <a:cs typeface="Arial" panose="020B0604020202020204"/>
              </a:rPr>
              <a:t>r</a:t>
            </a:r>
            <a:r>
              <a:rPr sz="2000" spc="-220" dirty="0">
                <a:latin typeface="Arial" panose="020B0604020202020204"/>
                <a:cs typeface="Arial" panose="020B0604020202020204"/>
              </a:rPr>
              <a:t>u</a:t>
            </a:r>
            <a:r>
              <a:rPr sz="2000" spc="-210" dirty="0">
                <a:latin typeface="Arial" panose="020B0604020202020204"/>
                <a:cs typeface="Arial" panose="020B0604020202020204"/>
              </a:rPr>
              <a:t>c</a:t>
            </a:r>
            <a:r>
              <a:rPr sz="2000" spc="-120" dirty="0">
                <a:latin typeface="Arial" panose="020B0604020202020204"/>
                <a:cs typeface="Arial" panose="020B0604020202020204"/>
              </a:rPr>
              <a:t>t</a:t>
            </a:r>
            <a:r>
              <a:rPr sz="2000" spc="-220" dirty="0">
                <a:latin typeface="Arial" panose="020B0604020202020204"/>
                <a:cs typeface="Arial" panose="020B0604020202020204"/>
              </a:rPr>
              <a:t>u</a:t>
            </a:r>
            <a:r>
              <a:rPr sz="2000" spc="-160" dirty="0">
                <a:latin typeface="Arial" panose="020B0604020202020204"/>
                <a:cs typeface="Arial" panose="020B0604020202020204"/>
              </a:rPr>
              <a:t>r</a:t>
            </a:r>
            <a:r>
              <a:rPr sz="2000" spc="-204" dirty="0">
                <a:latin typeface="Arial" panose="020B0604020202020204"/>
                <a:cs typeface="Arial" panose="020B0604020202020204"/>
              </a:rPr>
              <a:t>e</a:t>
            </a:r>
            <a:endParaRPr sz="200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18029" y="19938"/>
            <a:ext cx="3041015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spc="-15" dirty="0"/>
              <a:t>WSDL</a:t>
            </a:r>
            <a:r>
              <a:rPr sz="2000" spc="10" dirty="0"/>
              <a:t> </a:t>
            </a:r>
            <a:r>
              <a:rPr sz="2000" spc="-5" dirty="0"/>
              <a:t>-</a:t>
            </a:r>
            <a:r>
              <a:rPr sz="2000" dirty="0"/>
              <a:t> </a:t>
            </a:r>
            <a:r>
              <a:rPr sz="2000" spc="-10" dirty="0"/>
              <a:t>&lt;definition&gt;</a:t>
            </a:r>
            <a:r>
              <a:rPr sz="2000" spc="25" dirty="0"/>
              <a:t> </a:t>
            </a:r>
            <a:r>
              <a:rPr sz="2000" spc="-10" dirty="0"/>
              <a:t>Element</a:t>
            </a:r>
            <a:endParaRPr sz="2000"/>
          </a:p>
        </p:txBody>
      </p:sp>
      <p:sp>
        <p:nvSpPr>
          <p:cNvPr id="3" name="object 3"/>
          <p:cNvSpPr txBox="1"/>
          <p:nvPr/>
        </p:nvSpPr>
        <p:spPr>
          <a:xfrm>
            <a:off x="63500" y="909015"/>
            <a:ext cx="8899525" cy="44170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870"/>
              </a:lnSpc>
              <a:spcBef>
                <a:spcPts val="100"/>
              </a:spcBef>
            </a:pPr>
            <a:r>
              <a:rPr sz="2400" spc="-250" dirty="0">
                <a:latin typeface="Microsoft Sans Serif" panose="020B0604020202020204"/>
                <a:cs typeface="Microsoft Sans Serif" panose="020B0604020202020204"/>
              </a:rPr>
              <a:t>The</a:t>
            </a:r>
            <a:r>
              <a:rPr sz="2400" spc="-6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400" b="1" spc="-210" dirty="0">
                <a:latin typeface="Arial" panose="020B0604020202020204"/>
                <a:cs typeface="Arial" panose="020B0604020202020204"/>
              </a:rPr>
              <a:t>&lt;definitions&gt;</a:t>
            </a:r>
            <a:r>
              <a:rPr sz="2400" b="1" spc="-130" dirty="0">
                <a:latin typeface="Arial" panose="020B0604020202020204"/>
                <a:cs typeface="Arial" panose="020B0604020202020204"/>
              </a:rPr>
              <a:t> </a:t>
            </a:r>
            <a:r>
              <a:rPr sz="2400" spc="-225" dirty="0">
                <a:latin typeface="Microsoft Sans Serif" panose="020B0604020202020204"/>
                <a:cs typeface="Microsoft Sans Serif" panose="020B0604020202020204"/>
              </a:rPr>
              <a:t>element</a:t>
            </a:r>
            <a:r>
              <a:rPr sz="2400" spc="-7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400" spc="-240" dirty="0">
                <a:latin typeface="Microsoft Sans Serif" panose="020B0604020202020204"/>
                <a:cs typeface="Microsoft Sans Serif" panose="020B0604020202020204"/>
              </a:rPr>
              <a:t>must</a:t>
            </a:r>
            <a:r>
              <a:rPr sz="2400" spc="-8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400" spc="-240" dirty="0">
                <a:latin typeface="Microsoft Sans Serif" panose="020B0604020202020204"/>
                <a:cs typeface="Microsoft Sans Serif" panose="020B0604020202020204"/>
              </a:rPr>
              <a:t>be</a:t>
            </a:r>
            <a:r>
              <a:rPr sz="2400" spc="-9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400" spc="-200" dirty="0">
                <a:latin typeface="Microsoft Sans Serif" panose="020B0604020202020204"/>
                <a:cs typeface="Microsoft Sans Serif" panose="020B0604020202020204"/>
              </a:rPr>
              <a:t>the</a:t>
            </a:r>
            <a:r>
              <a:rPr sz="2400" spc="-8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400" spc="-185" dirty="0">
                <a:latin typeface="Microsoft Sans Serif" panose="020B0604020202020204"/>
                <a:cs typeface="Microsoft Sans Serif" panose="020B0604020202020204"/>
              </a:rPr>
              <a:t>root</a:t>
            </a:r>
            <a:r>
              <a:rPr sz="2400" spc="-10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400" spc="-225" dirty="0">
                <a:latin typeface="Microsoft Sans Serif" panose="020B0604020202020204"/>
                <a:cs typeface="Microsoft Sans Serif" panose="020B0604020202020204"/>
              </a:rPr>
              <a:t>element</a:t>
            </a:r>
            <a:r>
              <a:rPr sz="2400" spc="-7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400" spc="-180" dirty="0">
                <a:latin typeface="Microsoft Sans Serif" panose="020B0604020202020204"/>
                <a:cs typeface="Microsoft Sans Serif" panose="020B0604020202020204"/>
              </a:rPr>
              <a:t>of</a:t>
            </a:r>
            <a:r>
              <a:rPr sz="2400" spc="-8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400" spc="-155" dirty="0">
                <a:latin typeface="Microsoft Sans Serif" panose="020B0604020202020204"/>
                <a:cs typeface="Microsoft Sans Serif" panose="020B0604020202020204"/>
              </a:rPr>
              <a:t>all</a:t>
            </a:r>
            <a:r>
              <a:rPr sz="2400" spc="-9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400" spc="-315" dirty="0">
                <a:latin typeface="Microsoft Sans Serif" panose="020B0604020202020204"/>
                <a:cs typeface="Microsoft Sans Serif" panose="020B0604020202020204"/>
              </a:rPr>
              <a:t>WSDL</a:t>
            </a:r>
            <a:r>
              <a:rPr sz="2400" spc="-15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400" spc="-225" dirty="0">
                <a:latin typeface="Microsoft Sans Serif" panose="020B0604020202020204"/>
                <a:cs typeface="Microsoft Sans Serif" panose="020B0604020202020204"/>
              </a:rPr>
              <a:t>documents.</a:t>
            </a:r>
            <a:r>
              <a:rPr sz="2400" spc="-8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400" spc="-120" dirty="0">
                <a:latin typeface="Microsoft Sans Serif" panose="020B0604020202020204"/>
                <a:cs typeface="Microsoft Sans Serif" panose="020B0604020202020204"/>
              </a:rPr>
              <a:t>It</a:t>
            </a:r>
            <a:endParaRPr sz="2400">
              <a:latin typeface="Microsoft Sans Serif" panose="020B0604020202020204"/>
              <a:cs typeface="Microsoft Sans Serif" panose="020B0604020202020204"/>
            </a:endParaRPr>
          </a:p>
          <a:p>
            <a:pPr marL="12700">
              <a:lnSpc>
                <a:spcPts val="2870"/>
              </a:lnSpc>
            </a:pPr>
            <a:r>
              <a:rPr sz="2400" spc="-240" dirty="0">
                <a:latin typeface="Microsoft Sans Serif" panose="020B0604020202020204"/>
                <a:cs typeface="Microsoft Sans Serif" panose="020B0604020202020204"/>
              </a:rPr>
              <a:t>de</a:t>
            </a:r>
            <a:r>
              <a:rPr sz="2400" spc="-120" dirty="0">
                <a:latin typeface="Microsoft Sans Serif" panose="020B0604020202020204"/>
                <a:cs typeface="Microsoft Sans Serif" panose="020B0604020202020204"/>
              </a:rPr>
              <a:t>fi</a:t>
            </a:r>
            <a:r>
              <a:rPr sz="2400" spc="-245" dirty="0">
                <a:latin typeface="Microsoft Sans Serif" panose="020B0604020202020204"/>
                <a:cs typeface="Microsoft Sans Serif" panose="020B0604020202020204"/>
              </a:rPr>
              <a:t>n</a:t>
            </a:r>
            <a:r>
              <a:rPr sz="2400" spc="-240" dirty="0">
                <a:latin typeface="Microsoft Sans Serif" panose="020B0604020202020204"/>
                <a:cs typeface="Microsoft Sans Serif" panose="020B0604020202020204"/>
              </a:rPr>
              <a:t>e</a:t>
            </a:r>
            <a:r>
              <a:rPr sz="2400" spc="-220" dirty="0">
                <a:latin typeface="Microsoft Sans Serif" panose="020B0604020202020204"/>
                <a:cs typeface="Microsoft Sans Serif" panose="020B0604020202020204"/>
              </a:rPr>
              <a:t>s</a:t>
            </a:r>
            <a:r>
              <a:rPr sz="2400" spc="-9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400" spc="-114" dirty="0">
                <a:latin typeface="Microsoft Sans Serif" panose="020B0604020202020204"/>
                <a:cs typeface="Microsoft Sans Serif" panose="020B0604020202020204"/>
              </a:rPr>
              <a:t>t</a:t>
            </a:r>
            <a:r>
              <a:rPr sz="2400" spc="-240" dirty="0">
                <a:latin typeface="Microsoft Sans Serif" panose="020B0604020202020204"/>
                <a:cs typeface="Microsoft Sans Serif" panose="020B0604020202020204"/>
              </a:rPr>
              <a:t>h</a:t>
            </a:r>
            <a:r>
              <a:rPr sz="2400" spc="-245" dirty="0">
                <a:latin typeface="Microsoft Sans Serif" panose="020B0604020202020204"/>
                <a:cs typeface="Microsoft Sans Serif" panose="020B0604020202020204"/>
              </a:rPr>
              <a:t>e</a:t>
            </a:r>
            <a:r>
              <a:rPr sz="2400" spc="-10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400" spc="-240" dirty="0">
                <a:latin typeface="Microsoft Sans Serif" panose="020B0604020202020204"/>
                <a:cs typeface="Microsoft Sans Serif" panose="020B0604020202020204"/>
              </a:rPr>
              <a:t>na</a:t>
            </a:r>
            <a:r>
              <a:rPr sz="2400" spc="-370" dirty="0">
                <a:latin typeface="Microsoft Sans Serif" panose="020B0604020202020204"/>
                <a:cs typeface="Microsoft Sans Serif" panose="020B0604020202020204"/>
              </a:rPr>
              <a:t>m</a:t>
            </a:r>
            <a:r>
              <a:rPr sz="2400" spc="-245" dirty="0">
                <a:latin typeface="Microsoft Sans Serif" panose="020B0604020202020204"/>
                <a:cs typeface="Microsoft Sans Serif" panose="020B0604020202020204"/>
              </a:rPr>
              <a:t>e</a:t>
            </a:r>
            <a:r>
              <a:rPr sz="2400" spc="-8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400" spc="-235" dirty="0">
                <a:latin typeface="Microsoft Sans Serif" panose="020B0604020202020204"/>
                <a:cs typeface="Microsoft Sans Serif" panose="020B0604020202020204"/>
              </a:rPr>
              <a:t>o</a:t>
            </a:r>
            <a:r>
              <a:rPr sz="2400" spc="-120" dirty="0">
                <a:latin typeface="Microsoft Sans Serif" panose="020B0604020202020204"/>
                <a:cs typeface="Microsoft Sans Serif" panose="020B0604020202020204"/>
              </a:rPr>
              <a:t>f</a:t>
            </a:r>
            <a:r>
              <a:rPr sz="2400" spc="-10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400" spc="-125" dirty="0">
                <a:latin typeface="Microsoft Sans Serif" panose="020B0604020202020204"/>
                <a:cs typeface="Microsoft Sans Serif" panose="020B0604020202020204"/>
              </a:rPr>
              <a:t>t</a:t>
            </a:r>
            <a:r>
              <a:rPr sz="2400" spc="-229" dirty="0">
                <a:latin typeface="Microsoft Sans Serif" panose="020B0604020202020204"/>
                <a:cs typeface="Microsoft Sans Serif" panose="020B0604020202020204"/>
              </a:rPr>
              <a:t>h</a:t>
            </a:r>
            <a:r>
              <a:rPr sz="2400" spc="-245" dirty="0">
                <a:latin typeface="Microsoft Sans Serif" panose="020B0604020202020204"/>
                <a:cs typeface="Microsoft Sans Serif" panose="020B0604020202020204"/>
              </a:rPr>
              <a:t>e</a:t>
            </a:r>
            <a:r>
              <a:rPr sz="2400" spc="-8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400" spc="-315" dirty="0">
                <a:latin typeface="Microsoft Sans Serif" panose="020B0604020202020204"/>
                <a:cs typeface="Microsoft Sans Serif" panose="020B0604020202020204"/>
              </a:rPr>
              <a:t>w</a:t>
            </a:r>
            <a:r>
              <a:rPr sz="2400" spc="-240" dirty="0">
                <a:latin typeface="Microsoft Sans Serif" panose="020B0604020202020204"/>
                <a:cs typeface="Microsoft Sans Serif" panose="020B0604020202020204"/>
              </a:rPr>
              <a:t>e</a:t>
            </a:r>
            <a:r>
              <a:rPr sz="2400" spc="-245" dirty="0">
                <a:latin typeface="Microsoft Sans Serif" panose="020B0604020202020204"/>
                <a:cs typeface="Microsoft Sans Serif" panose="020B0604020202020204"/>
              </a:rPr>
              <a:t>b</a:t>
            </a:r>
            <a:r>
              <a:rPr sz="2400" spc="-8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400" spc="-225" dirty="0">
                <a:latin typeface="Microsoft Sans Serif" panose="020B0604020202020204"/>
                <a:cs typeface="Microsoft Sans Serif" panose="020B0604020202020204"/>
              </a:rPr>
              <a:t>s</a:t>
            </a:r>
            <a:r>
              <a:rPr sz="2400" spc="-229" dirty="0">
                <a:latin typeface="Microsoft Sans Serif" panose="020B0604020202020204"/>
                <a:cs typeface="Microsoft Sans Serif" panose="020B0604020202020204"/>
              </a:rPr>
              <a:t>e</a:t>
            </a:r>
            <a:r>
              <a:rPr sz="2400" spc="-185" dirty="0">
                <a:latin typeface="Microsoft Sans Serif" panose="020B0604020202020204"/>
                <a:cs typeface="Microsoft Sans Serif" panose="020B0604020202020204"/>
              </a:rPr>
              <a:t>rv</a:t>
            </a:r>
            <a:r>
              <a:rPr sz="2400" spc="-120" dirty="0">
                <a:latin typeface="Microsoft Sans Serif" panose="020B0604020202020204"/>
                <a:cs typeface="Microsoft Sans Serif" panose="020B0604020202020204"/>
              </a:rPr>
              <a:t>i</a:t>
            </a:r>
            <a:r>
              <a:rPr sz="2400" spc="-225" dirty="0">
                <a:latin typeface="Microsoft Sans Serif" panose="020B0604020202020204"/>
                <a:cs typeface="Microsoft Sans Serif" panose="020B0604020202020204"/>
              </a:rPr>
              <a:t>c</a:t>
            </a:r>
            <a:r>
              <a:rPr sz="2400" spc="-235" dirty="0">
                <a:latin typeface="Microsoft Sans Serif" panose="020B0604020202020204"/>
                <a:cs typeface="Microsoft Sans Serif" panose="020B0604020202020204"/>
              </a:rPr>
              <a:t>e</a:t>
            </a:r>
            <a:r>
              <a:rPr sz="2400" spc="-120" dirty="0">
                <a:latin typeface="Microsoft Sans Serif" panose="020B0604020202020204"/>
                <a:cs typeface="Microsoft Sans Serif" panose="020B0604020202020204"/>
              </a:rPr>
              <a:t>.</a:t>
            </a:r>
            <a:endParaRPr sz="2400">
              <a:latin typeface="Microsoft Sans Serif" panose="020B0604020202020204"/>
              <a:cs typeface="Microsoft Sans Serif" panose="020B0604020202020204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2400" spc="-235" dirty="0">
                <a:latin typeface="Microsoft Sans Serif" panose="020B0604020202020204"/>
                <a:cs typeface="Microsoft Sans Serif" panose="020B0604020202020204"/>
              </a:rPr>
              <a:t>Here</a:t>
            </a:r>
            <a:r>
              <a:rPr sz="2400" spc="-8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400" spc="-165" dirty="0">
                <a:latin typeface="Microsoft Sans Serif" panose="020B0604020202020204"/>
                <a:cs typeface="Microsoft Sans Serif" panose="020B0604020202020204"/>
              </a:rPr>
              <a:t>is</a:t>
            </a:r>
            <a:r>
              <a:rPr sz="2400" spc="-9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400" spc="-200" dirty="0">
                <a:latin typeface="Microsoft Sans Serif" panose="020B0604020202020204"/>
                <a:cs typeface="Microsoft Sans Serif" panose="020B0604020202020204"/>
              </a:rPr>
              <a:t>the</a:t>
            </a:r>
            <a:r>
              <a:rPr sz="2400" spc="-8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400" spc="-215" dirty="0">
                <a:latin typeface="Microsoft Sans Serif" panose="020B0604020202020204"/>
                <a:cs typeface="Microsoft Sans Serif" panose="020B0604020202020204"/>
              </a:rPr>
              <a:t>piece</a:t>
            </a:r>
            <a:r>
              <a:rPr sz="2400" spc="-8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400" spc="-180" dirty="0">
                <a:latin typeface="Microsoft Sans Serif" panose="020B0604020202020204"/>
                <a:cs typeface="Microsoft Sans Serif" panose="020B0604020202020204"/>
              </a:rPr>
              <a:t>of</a:t>
            </a:r>
            <a:r>
              <a:rPr sz="2400" spc="-10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400" spc="-235" dirty="0">
                <a:latin typeface="Microsoft Sans Serif" panose="020B0604020202020204"/>
                <a:cs typeface="Microsoft Sans Serif" panose="020B0604020202020204"/>
              </a:rPr>
              <a:t>code</a:t>
            </a:r>
            <a:r>
              <a:rPr sz="2400" spc="-7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400" spc="-215" dirty="0">
                <a:latin typeface="Microsoft Sans Serif" panose="020B0604020202020204"/>
                <a:cs typeface="Microsoft Sans Serif" panose="020B0604020202020204"/>
              </a:rPr>
              <a:t>from</a:t>
            </a:r>
            <a:r>
              <a:rPr sz="2400" spc="-9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400" spc="-200" dirty="0">
                <a:latin typeface="Microsoft Sans Serif" panose="020B0604020202020204"/>
                <a:cs typeface="Microsoft Sans Serif" panose="020B0604020202020204"/>
              </a:rPr>
              <a:t>the</a:t>
            </a:r>
            <a:r>
              <a:rPr sz="2400" spc="-10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400" spc="-175" dirty="0">
                <a:latin typeface="Microsoft Sans Serif" panose="020B0604020202020204"/>
                <a:cs typeface="Microsoft Sans Serif" panose="020B0604020202020204"/>
              </a:rPr>
              <a:t>last</a:t>
            </a:r>
            <a:r>
              <a:rPr sz="2400" spc="-8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400" spc="-204" dirty="0">
                <a:latin typeface="Microsoft Sans Serif" panose="020B0604020202020204"/>
                <a:cs typeface="Microsoft Sans Serif" panose="020B0604020202020204"/>
              </a:rPr>
              <a:t>chapter</a:t>
            </a:r>
            <a:r>
              <a:rPr sz="2400" spc="-9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400" spc="-180" dirty="0">
                <a:latin typeface="Microsoft Sans Serif" panose="020B0604020202020204"/>
                <a:cs typeface="Microsoft Sans Serif" panose="020B0604020202020204"/>
              </a:rPr>
              <a:t>that</a:t>
            </a:r>
            <a:r>
              <a:rPr sz="2400" spc="-10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400" spc="-229" dirty="0">
                <a:latin typeface="Microsoft Sans Serif" panose="020B0604020202020204"/>
                <a:cs typeface="Microsoft Sans Serif" panose="020B0604020202020204"/>
              </a:rPr>
              <a:t>uses</a:t>
            </a:r>
            <a:r>
              <a:rPr sz="2400" spc="-8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400" spc="-200" dirty="0">
                <a:latin typeface="Microsoft Sans Serif" panose="020B0604020202020204"/>
                <a:cs typeface="Microsoft Sans Serif" panose="020B0604020202020204"/>
              </a:rPr>
              <a:t>the</a:t>
            </a:r>
            <a:r>
              <a:rPr sz="2400" spc="-1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400" i="1" spc="-180" dirty="0">
                <a:latin typeface="Arial" panose="020B0604020202020204"/>
                <a:cs typeface="Arial" panose="020B0604020202020204"/>
              </a:rPr>
              <a:t>definitions</a:t>
            </a:r>
            <a:r>
              <a:rPr sz="2400" i="1" spc="-125" dirty="0">
                <a:latin typeface="Arial" panose="020B0604020202020204"/>
                <a:cs typeface="Arial" panose="020B0604020202020204"/>
              </a:rPr>
              <a:t> </a:t>
            </a:r>
            <a:r>
              <a:rPr sz="2400" spc="-215" dirty="0">
                <a:latin typeface="Microsoft Sans Serif" panose="020B0604020202020204"/>
                <a:cs typeface="Microsoft Sans Serif" panose="020B0604020202020204"/>
              </a:rPr>
              <a:t>element.</a:t>
            </a:r>
            <a:endParaRPr sz="2400">
              <a:latin typeface="Microsoft Sans Serif" panose="020B0604020202020204"/>
              <a:cs typeface="Microsoft Sans Serif" panose="020B0604020202020204"/>
            </a:endParaRPr>
          </a:p>
          <a:p>
            <a:pPr>
              <a:lnSpc>
                <a:spcPct val="100000"/>
              </a:lnSpc>
            </a:pPr>
            <a:endParaRPr sz="2550">
              <a:latin typeface="Microsoft Sans Serif" panose="020B0604020202020204"/>
              <a:cs typeface="Microsoft Sans Serif" panose="020B0604020202020204"/>
            </a:endParaRPr>
          </a:p>
          <a:p>
            <a:pPr marL="12700" marR="1114425">
              <a:lnSpc>
                <a:spcPct val="100000"/>
              </a:lnSpc>
            </a:pPr>
            <a:r>
              <a:rPr sz="2400" spc="-190" dirty="0">
                <a:latin typeface="Microsoft Sans Serif" panose="020B0604020202020204"/>
                <a:cs typeface="Microsoft Sans Serif" panose="020B0604020202020204"/>
              </a:rPr>
              <a:t>&lt;definitions</a:t>
            </a:r>
            <a:r>
              <a:rPr sz="2400" spc="-7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400" spc="-220" dirty="0">
                <a:latin typeface="Microsoft Sans Serif" panose="020B0604020202020204"/>
                <a:cs typeface="Microsoft Sans Serif" panose="020B0604020202020204"/>
              </a:rPr>
              <a:t>name="HelloService" </a:t>
            </a:r>
            <a:r>
              <a:rPr sz="2400" spc="-215" dirty="0">
                <a:latin typeface="Microsoft Sans Serif" panose="020B0604020202020204"/>
                <a:cs typeface="Microsoft Sans Serif" panose="020B0604020202020204"/>
              </a:rPr>
              <a:t> targetNamespace</a:t>
            </a:r>
            <a:r>
              <a:rPr sz="2400" spc="-215" dirty="0">
                <a:latin typeface="Microsoft Sans Serif" panose="020B0604020202020204"/>
                <a:cs typeface="Microsoft Sans Serif" panose="020B0604020202020204"/>
                <a:hlinkClick r:id="rId1"/>
              </a:rPr>
              <a:t>="h</a:t>
            </a:r>
            <a:r>
              <a:rPr sz="2400" spc="-215" dirty="0">
                <a:latin typeface="Microsoft Sans Serif" panose="020B0604020202020204"/>
                <a:cs typeface="Microsoft Sans Serif" panose="020B0604020202020204"/>
              </a:rPr>
              <a:t>tt</a:t>
            </a:r>
            <a:r>
              <a:rPr sz="2400" spc="-215" dirty="0">
                <a:latin typeface="Microsoft Sans Serif" panose="020B0604020202020204"/>
                <a:cs typeface="Microsoft Sans Serif" panose="020B0604020202020204"/>
                <a:hlinkClick r:id="rId1"/>
              </a:rPr>
              <a:t>p://www.examples.com/wsdl/HelloService.wsdl" </a:t>
            </a:r>
            <a:r>
              <a:rPr sz="2400" spc="-62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400" spc="-204" dirty="0">
                <a:latin typeface="Microsoft Sans Serif" panose="020B0604020202020204"/>
                <a:cs typeface="Microsoft Sans Serif" panose="020B0604020202020204"/>
              </a:rPr>
              <a:t>xmlns</a:t>
            </a:r>
            <a:r>
              <a:rPr sz="2400" spc="-204" dirty="0">
                <a:latin typeface="Microsoft Sans Serif" panose="020B0604020202020204"/>
                <a:cs typeface="Microsoft Sans Serif" panose="020B0604020202020204"/>
                <a:hlinkClick r:id="rId2"/>
              </a:rPr>
              <a:t>="h</a:t>
            </a:r>
            <a:r>
              <a:rPr sz="2400" spc="-204" dirty="0">
                <a:latin typeface="Microsoft Sans Serif" panose="020B0604020202020204"/>
                <a:cs typeface="Microsoft Sans Serif" panose="020B0604020202020204"/>
              </a:rPr>
              <a:t>tt</a:t>
            </a:r>
            <a:r>
              <a:rPr sz="2400" spc="-204" dirty="0">
                <a:latin typeface="Microsoft Sans Serif" panose="020B0604020202020204"/>
                <a:cs typeface="Microsoft Sans Serif" panose="020B0604020202020204"/>
                <a:hlinkClick r:id="rId2"/>
              </a:rPr>
              <a:t>p://schemas.xmlsoap.org/wsdl/" </a:t>
            </a:r>
            <a:r>
              <a:rPr sz="2400" spc="-20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400" spc="-210" dirty="0">
                <a:latin typeface="Microsoft Sans Serif" panose="020B0604020202020204"/>
                <a:cs typeface="Microsoft Sans Serif" panose="020B0604020202020204"/>
              </a:rPr>
              <a:t>xmlns:soap</a:t>
            </a:r>
            <a:r>
              <a:rPr sz="2400" spc="-210" dirty="0">
                <a:latin typeface="Microsoft Sans Serif" panose="020B0604020202020204"/>
                <a:cs typeface="Microsoft Sans Serif" panose="020B0604020202020204"/>
                <a:hlinkClick r:id="rId3"/>
              </a:rPr>
              <a:t>="ht</a:t>
            </a:r>
            <a:r>
              <a:rPr sz="2400" spc="-210" dirty="0">
                <a:latin typeface="Microsoft Sans Serif" panose="020B0604020202020204"/>
                <a:cs typeface="Microsoft Sans Serif" panose="020B0604020202020204"/>
              </a:rPr>
              <a:t>tp</a:t>
            </a:r>
            <a:r>
              <a:rPr sz="2400" spc="-210" dirty="0">
                <a:latin typeface="Microsoft Sans Serif" panose="020B0604020202020204"/>
                <a:cs typeface="Microsoft Sans Serif" panose="020B0604020202020204"/>
                <a:hlinkClick r:id="rId3"/>
              </a:rPr>
              <a:t>://schemas.xmlsoap.org/wsdl/soap/" </a:t>
            </a:r>
            <a:r>
              <a:rPr sz="2400" spc="-204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400" spc="-210" dirty="0">
                <a:latin typeface="Microsoft Sans Serif" panose="020B0604020202020204"/>
                <a:cs typeface="Microsoft Sans Serif" panose="020B0604020202020204"/>
              </a:rPr>
              <a:t>xmlns:tns</a:t>
            </a:r>
            <a:r>
              <a:rPr sz="2400" spc="-210" dirty="0">
                <a:latin typeface="Microsoft Sans Serif" panose="020B0604020202020204"/>
                <a:cs typeface="Microsoft Sans Serif" panose="020B0604020202020204"/>
                <a:hlinkClick r:id="rId1"/>
              </a:rPr>
              <a:t>="h</a:t>
            </a:r>
            <a:r>
              <a:rPr sz="2400" spc="-210" dirty="0">
                <a:latin typeface="Microsoft Sans Serif" panose="020B0604020202020204"/>
                <a:cs typeface="Microsoft Sans Serif" panose="020B0604020202020204"/>
              </a:rPr>
              <a:t>tt</a:t>
            </a:r>
            <a:r>
              <a:rPr sz="2400" spc="-210" dirty="0">
                <a:latin typeface="Microsoft Sans Serif" panose="020B0604020202020204"/>
                <a:cs typeface="Microsoft Sans Serif" panose="020B0604020202020204"/>
                <a:hlinkClick r:id="rId1"/>
              </a:rPr>
              <a:t>p://www.examples.com/wsdl/HelloService.wsdl" </a:t>
            </a:r>
            <a:r>
              <a:rPr sz="2400" spc="-204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400" spc="-225" dirty="0">
                <a:latin typeface="Microsoft Sans Serif" panose="020B0604020202020204"/>
                <a:cs typeface="Microsoft Sans Serif" panose="020B0604020202020204"/>
              </a:rPr>
              <a:t>xmlns:xsd</a:t>
            </a:r>
            <a:r>
              <a:rPr sz="2400" spc="-225" dirty="0">
                <a:latin typeface="Microsoft Sans Serif" panose="020B0604020202020204"/>
                <a:cs typeface="Microsoft Sans Serif" panose="020B0604020202020204"/>
                <a:hlinkClick r:id="rId4"/>
              </a:rPr>
              <a:t>="h</a:t>
            </a:r>
            <a:r>
              <a:rPr sz="2400" spc="-225" dirty="0">
                <a:latin typeface="Microsoft Sans Serif" panose="020B0604020202020204"/>
                <a:cs typeface="Microsoft Sans Serif" panose="020B0604020202020204"/>
              </a:rPr>
              <a:t>tt</a:t>
            </a:r>
            <a:r>
              <a:rPr sz="2400" spc="-225" dirty="0">
                <a:latin typeface="Microsoft Sans Serif" panose="020B0604020202020204"/>
                <a:cs typeface="Microsoft Sans Serif" panose="020B0604020202020204"/>
                <a:hlinkClick r:id="rId4"/>
              </a:rPr>
              <a:t>p://www.w3.org/2001/XMLSchema"&gt;</a:t>
            </a:r>
            <a:endParaRPr sz="2400">
              <a:latin typeface="Microsoft Sans Serif" panose="020B0604020202020204"/>
              <a:cs typeface="Microsoft Sans Serif" panose="020B0604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spc="-120" dirty="0">
                <a:latin typeface="Microsoft Sans Serif" panose="020B0604020202020204"/>
                <a:cs typeface="Microsoft Sans Serif" panose="020B0604020202020204"/>
              </a:rPr>
              <a:t>................................................</a:t>
            </a:r>
            <a:endParaRPr sz="2400">
              <a:latin typeface="Microsoft Sans Serif" panose="020B0604020202020204"/>
              <a:cs typeface="Microsoft Sans Serif" panose="020B0604020202020204"/>
            </a:endParaRPr>
          </a:p>
          <a:p>
            <a:pPr marL="12700">
              <a:lnSpc>
                <a:spcPct val="100000"/>
              </a:lnSpc>
            </a:pPr>
            <a:r>
              <a:rPr sz="2400" spc="-190" dirty="0">
                <a:latin typeface="Microsoft Sans Serif" panose="020B0604020202020204"/>
                <a:cs typeface="Microsoft Sans Serif" panose="020B0604020202020204"/>
              </a:rPr>
              <a:t>&lt;/definitions&gt;</a:t>
            </a:r>
            <a:endParaRPr sz="2400">
              <a:latin typeface="Microsoft Sans Serif" panose="020B0604020202020204"/>
              <a:cs typeface="Microsoft Sans Serif" panose="020B0604020202020204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30" dirty="0"/>
              <a:t>Java</a:t>
            </a:r>
            <a:r>
              <a:rPr spc="-60" dirty="0"/>
              <a:t> </a:t>
            </a:r>
            <a:r>
              <a:rPr spc="-50" dirty="0"/>
              <a:t>Web</a:t>
            </a:r>
            <a:r>
              <a:rPr spc="-45" dirty="0"/>
              <a:t> </a:t>
            </a:r>
            <a:r>
              <a:rPr spc="5" dirty="0"/>
              <a:t>Services</a:t>
            </a:r>
            <a:endParaRPr spc="5" dirty="0"/>
          </a:p>
        </p:txBody>
      </p:sp>
      <p:sp>
        <p:nvSpPr>
          <p:cNvPr id="3" name="object 3"/>
          <p:cNvSpPr txBox="1"/>
          <p:nvPr/>
        </p:nvSpPr>
        <p:spPr>
          <a:xfrm>
            <a:off x="154939" y="999566"/>
            <a:ext cx="8582025" cy="35375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6870" marR="5080" indent="-344805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3200" dirty="0">
                <a:latin typeface="Calibri" panose="020F0502020204030204"/>
                <a:cs typeface="Calibri" panose="020F0502020204030204"/>
              </a:rPr>
              <a:t>In</a:t>
            </a:r>
            <a:r>
              <a:rPr sz="32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25" dirty="0">
                <a:latin typeface="Calibri" panose="020F0502020204030204"/>
                <a:cs typeface="Calibri" panose="020F0502020204030204"/>
              </a:rPr>
              <a:t>Java,</a:t>
            </a:r>
            <a:r>
              <a:rPr sz="3200" spc="4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a </a:t>
            </a:r>
            <a:r>
              <a:rPr sz="3200" spc="-15" dirty="0">
                <a:latin typeface="Calibri" panose="020F0502020204030204"/>
                <a:cs typeface="Calibri" panose="020F0502020204030204"/>
              </a:rPr>
              <a:t>web</a:t>
            </a:r>
            <a:r>
              <a:rPr sz="32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service</a:t>
            </a:r>
            <a:r>
              <a:rPr sz="3200" spc="2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is </a:t>
            </a:r>
            <a:r>
              <a:rPr sz="3200" spc="-10" dirty="0">
                <a:latin typeface="Calibri" panose="020F0502020204030204"/>
                <a:cs typeface="Calibri" panose="020F0502020204030204"/>
              </a:rPr>
              <a:t>implemented</a:t>
            </a:r>
            <a:r>
              <a:rPr sz="32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as</a:t>
            </a:r>
            <a:r>
              <a:rPr sz="3200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a</a:t>
            </a:r>
            <a:r>
              <a:rPr sz="3200" spc="4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class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. </a:t>
            </a:r>
            <a:r>
              <a:rPr sz="320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0" dirty="0">
                <a:latin typeface="Calibri" panose="020F0502020204030204"/>
                <a:cs typeface="Calibri" panose="020F0502020204030204"/>
              </a:rPr>
              <a:t>The</a:t>
            </a:r>
            <a:r>
              <a:rPr sz="32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class </a:t>
            </a:r>
            <a:r>
              <a:rPr sz="3200" spc="-10" dirty="0">
                <a:latin typeface="Calibri" panose="020F0502020204030204"/>
                <a:cs typeface="Calibri" panose="020F0502020204030204"/>
              </a:rPr>
              <a:t>that</a:t>
            </a:r>
            <a:r>
              <a:rPr sz="32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20" dirty="0">
                <a:latin typeface="Calibri" panose="020F0502020204030204"/>
                <a:cs typeface="Calibri" panose="020F0502020204030204"/>
              </a:rPr>
              <a:t>represents</a:t>
            </a:r>
            <a:r>
              <a:rPr sz="3200" spc="3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the</a:t>
            </a:r>
            <a:r>
              <a:rPr sz="32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5" dirty="0">
                <a:latin typeface="Calibri" panose="020F0502020204030204"/>
                <a:cs typeface="Calibri" panose="020F0502020204030204"/>
              </a:rPr>
              <a:t>web</a:t>
            </a:r>
            <a:r>
              <a:rPr sz="32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service</a:t>
            </a:r>
            <a:r>
              <a:rPr sz="32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5" dirty="0">
                <a:latin typeface="Calibri" panose="020F0502020204030204"/>
                <a:cs typeface="Calibri" panose="020F0502020204030204"/>
              </a:rPr>
              <a:t>resides </a:t>
            </a:r>
            <a:r>
              <a:rPr sz="3200" spc="-10" dirty="0">
                <a:latin typeface="Calibri" panose="020F0502020204030204"/>
                <a:cs typeface="Calibri" panose="020F0502020204030204"/>
              </a:rPr>
              <a:t> on</a:t>
            </a:r>
            <a:r>
              <a:rPr sz="32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a</a:t>
            </a:r>
            <a:r>
              <a:rPr sz="320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5" dirty="0">
                <a:latin typeface="Calibri" panose="020F0502020204030204"/>
                <a:cs typeface="Calibri" panose="020F0502020204030204"/>
              </a:rPr>
              <a:t>server—it’s</a:t>
            </a:r>
            <a:r>
              <a:rPr sz="3200" spc="4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0" dirty="0">
                <a:latin typeface="Calibri" panose="020F0502020204030204"/>
                <a:cs typeface="Calibri" panose="020F0502020204030204"/>
              </a:rPr>
              <a:t>not</a:t>
            </a:r>
            <a:r>
              <a:rPr sz="3200" spc="3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0" dirty="0">
                <a:latin typeface="Calibri" panose="020F0502020204030204"/>
                <a:cs typeface="Calibri" panose="020F0502020204030204"/>
              </a:rPr>
              <a:t>part</a:t>
            </a:r>
            <a:r>
              <a:rPr sz="32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0" dirty="0">
                <a:latin typeface="Calibri" panose="020F0502020204030204"/>
                <a:cs typeface="Calibri" panose="020F0502020204030204"/>
              </a:rPr>
              <a:t>of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 the</a:t>
            </a:r>
            <a:r>
              <a:rPr sz="32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0" dirty="0">
                <a:latin typeface="Calibri" panose="020F0502020204030204"/>
                <a:cs typeface="Calibri" panose="020F0502020204030204"/>
              </a:rPr>
              <a:t>client</a:t>
            </a:r>
            <a:r>
              <a:rPr sz="32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0" dirty="0">
                <a:latin typeface="Calibri" panose="020F0502020204030204"/>
                <a:cs typeface="Calibri" panose="020F0502020204030204"/>
              </a:rPr>
              <a:t>application.</a:t>
            </a:r>
            <a:endParaRPr sz="3200">
              <a:latin typeface="Calibri" panose="020F0502020204030204"/>
              <a:cs typeface="Calibri" panose="020F0502020204030204"/>
            </a:endParaRPr>
          </a:p>
          <a:p>
            <a:pPr marL="356870" marR="390525" indent="-344805">
              <a:lnSpc>
                <a:spcPct val="100000"/>
              </a:lnSpc>
              <a:spcBef>
                <a:spcPts val="775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3200" spc="-10" dirty="0">
                <a:latin typeface="Calibri" panose="020F0502020204030204"/>
                <a:cs typeface="Calibri" panose="020F0502020204030204"/>
              </a:rPr>
              <a:t>Making</a:t>
            </a:r>
            <a:r>
              <a:rPr sz="3200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a </a:t>
            </a:r>
            <a:r>
              <a:rPr sz="3200" spc="-15" dirty="0">
                <a:latin typeface="Calibri" panose="020F0502020204030204"/>
                <a:cs typeface="Calibri" panose="020F0502020204030204"/>
              </a:rPr>
              <a:t>web</a:t>
            </a:r>
            <a:r>
              <a:rPr sz="32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service</a:t>
            </a:r>
            <a:r>
              <a:rPr sz="3200" spc="3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available</a:t>
            </a:r>
            <a:r>
              <a:rPr sz="3200" spc="3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3200" spc="-10" dirty="0">
                <a:latin typeface="Calibri" panose="020F0502020204030204"/>
                <a:cs typeface="Calibri" panose="020F0502020204030204"/>
              </a:rPr>
              <a:t>to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5" dirty="0">
                <a:latin typeface="Calibri" panose="020F0502020204030204"/>
                <a:cs typeface="Calibri" panose="020F0502020204030204"/>
              </a:rPr>
              <a:t>receive</a:t>
            </a:r>
            <a:r>
              <a:rPr sz="32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client </a:t>
            </a:r>
            <a:r>
              <a:rPr sz="3200" spc="-70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20" dirty="0">
                <a:latin typeface="Calibri" panose="020F0502020204030204"/>
                <a:cs typeface="Calibri" panose="020F0502020204030204"/>
              </a:rPr>
              <a:t>requests</a:t>
            </a:r>
            <a:r>
              <a:rPr sz="3200" spc="3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is</a:t>
            </a:r>
            <a:r>
              <a:rPr sz="32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5" dirty="0">
                <a:latin typeface="Calibri" panose="020F0502020204030204"/>
                <a:cs typeface="Calibri" panose="020F0502020204030204"/>
              </a:rPr>
              <a:t>known</a:t>
            </a:r>
            <a:r>
              <a:rPr sz="3200" spc="7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as</a:t>
            </a:r>
            <a:r>
              <a:rPr sz="320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publishing</a:t>
            </a:r>
            <a:r>
              <a:rPr sz="3200" spc="4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a</a:t>
            </a:r>
            <a:r>
              <a:rPr sz="320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5" dirty="0">
                <a:latin typeface="Calibri" panose="020F0502020204030204"/>
                <a:cs typeface="Calibri" panose="020F0502020204030204"/>
              </a:rPr>
              <a:t>web</a:t>
            </a:r>
            <a:r>
              <a:rPr sz="3200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0" dirty="0">
                <a:latin typeface="Calibri" panose="020F0502020204030204"/>
                <a:cs typeface="Calibri" panose="020F0502020204030204"/>
              </a:rPr>
              <a:t>service; 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 using</a:t>
            </a:r>
            <a:r>
              <a:rPr sz="32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a</a:t>
            </a:r>
            <a:r>
              <a:rPr sz="32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5" dirty="0">
                <a:latin typeface="Calibri" panose="020F0502020204030204"/>
                <a:cs typeface="Calibri" panose="020F0502020204030204"/>
              </a:rPr>
              <a:t>web</a:t>
            </a:r>
            <a:r>
              <a:rPr sz="32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service</a:t>
            </a:r>
            <a:r>
              <a:rPr sz="320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20" dirty="0">
                <a:latin typeface="Calibri" panose="020F0502020204030204"/>
                <a:cs typeface="Calibri" panose="020F0502020204030204"/>
              </a:rPr>
              <a:t>from</a:t>
            </a:r>
            <a:r>
              <a:rPr sz="320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a</a:t>
            </a:r>
            <a:r>
              <a:rPr sz="32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0" dirty="0">
                <a:latin typeface="Calibri" panose="020F0502020204030204"/>
                <a:cs typeface="Calibri" panose="020F0502020204030204"/>
              </a:rPr>
              <a:t>client</a:t>
            </a:r>
            <a:r>
              <a:rPr sz="320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application </a:t>
            </a:r>
            <a:r>
              <a:rPr sz="3200" dirty="0">
                <a:latin typeface="Calibri" panose="020F0502020204030204"/>
                <a:cs typeface="Calibri" panose="020F0502020204030204"/>
              </a:rPr>
              <a:t>is </a:t>
            </a:r>
            <a:r>
              <a:rPr sz="32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5" dirty="0">
                <a:latin typeface="Calibri" panose="020F0502020204030204"/>
                <a:cs typeface="Calibri" panose="020F0502020204030204"/>
              </a:rPr>
              <a:t>known</a:t>
            </a:r>
            <a:r>
              <a:rPr sz="3200" spc="3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as</a:t>
            </a:r>
            <a:r>
              <a:rPr sz="3200" spc="3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consuming</a:t>
            </a:r>
            <a:r>
              <a:rPr sz="3200" spc="4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a </a:t>
            </a:r>
            <a:r>
              <a:rPr sz="3200" spc="-15" dirty="0">
                <a:latin typeface="Calibri" panose="020F0502020204030204"/>
                <a:cs typeface="Calibri" panose="020F0502020204030204"/>
              </a:rPr>
              <a:t>web</a:t>
            </a:r>
            <a:r>
              <a:rPr sz="32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0" dirty="0">
                <a:latin typeface="Calibri" panose="020F0502020204030204"/>
                <a:cs typeface="Calibri" panose="020F0502020204030204"/>
              </a:rPr>
              <a:t>service.</a:t>
            </a:r>
            <a:endParaRPr sz="32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30" dirty="0"/>
              <a:t>Java</a:t>
            </a:r>
            <a:r>
              <a:rPr spc="-60" dirty="0"/>
              <a:t> </a:t>
            </a:r>
            <a:r>
              <a:rPr spc="-50" dirty="0"/>
              <a:t>Web</a:t>
            </a:r>
            <a:r>
              <a:rPr spc="-45" dirty="0"/>
              <a:t> </a:t>
            </a:r>
            <a:r>
              <a:rPr spc="5" dirty="0"/>
              <a:t>Services</a:t>
            </a:r>
            <a:endParaRPr spc="5" dirty="0"/>
          </a:p>
        </p:txBody>
      </p:sp>
      <p:sp>
        <p:nvSpPr>
          <p:cNvPr id="3" name="object 3"/>
          <p:cNvSpPr txBox="1"/>
          <p:nvPr/>
        </p:nvSpPr>
        <p:spPr>
          <a:xfrm>
            <a:off x="154939" y="563321"/>
            <a:ext cx="8604885" cy="3515995"/>
          </a:xfrm>
          <a:prstGeom prst="rect">
            <a:avLst/>
          </a:prstGeom>
        </p:spPr>
        <p:txBody>
          <a:bodyPr vert="horz" wrap="square" lIns="0" tIns="80645" rIns="0" bIns="0" rtlCol="0">
            <a:spAutoFit/>
          </a:bodyPr>
          <a:lstStyle/>
          <a:p>
            <a:pPr marL="356870" marR="201930" indent="-344805">
              <a:lnSpc>
                <a:spcPct val="80000"/>
              </a:lnSpc>
              <a:spcBef>
                <a:spcPts val="635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2200" dirty="0">
                <a:latin typeface="Calibri" panose="020F0502020204030204"/>
                <a:cs typeface="Calibri" panose="020F0502020204030204"/>
              </a:rPr>
              <a:t>An </a:t>
            </a:r>
            <a:r>
              <a:rPr sz="2200" spc="-5" dirty="0">
                <a:latin typeface="Calibri" panose="020F0502020204030204"/>
                <a:cs typeface="Calibri" panose="020F0502020204030204"/>
              </a:rPr>
              <a:t>application that </a:t>
            </a:r>
            <a:r>
              <a:rPr sz="2200" dirty="0">
                <a:latin typeface="Calibri" panose="020F0502020204030204"/>
                <a:cs typeface="Calibri" panose="020F0502020204030204"/>
              </a:rPr>
              <a:t>consumes </a:t>
            </a:r>
            <a:r>
              <a:rPr sz="2200" spc="5" dirty="0">
                <a:latin typeface="Calibri" panose="020F0502020204030204"/>
                <a:cs typeface="Calibri" panose="020F0502020204030204"/>
              </a:rPr>
              <a:t>a </a:t>
            </a:r>
            <a:r>
              <a:rPr sz="2200" spc="-5" dirty="0">
                <a:latin typeface="Calibri" panose="020F0502020204030204"/>
                <a:cs typeface="Calibri" panose="020F0502020204030204"/>
              </a:rPr>
              <a:t>web </a:t>
            </a:r>
            <a:r>
              <a:rPr sz="2200" spc="5" dirty="0">
                <a:latin typeface="Calibri" panose="020F0502020204030204"/>
                <a:cs typeface="Calibri" panose="020F0502020204030204"/>
              </a:rPr>
              <a:t>service </a:t>
            </a:r>
            <a:r>
              <a:rPr sz="2200" spc="-5" dirty="0">
                <a:latin typeface="Calibri" panose="020F0502020204030204"/>
                <a:cs typeface="Calibri" panose="020F0502020204030204"/>
              </a:rPr>
              <a:t>consists </a:t>
            </a:r>
            <a:r>
              <a:rPr sz="2200" spc="5" dirty="0">
                <a:latin typeface="Calibri" panose="020F0502020204030204"/>
                <a:cs typeface="Calibri" panose="020F0502020204030204"/>
              </a:rPr>
              <a:t>of </a:t>
            </a:r>
            <a:r>
              <a:rPr sz="2200" spc="-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two </a:t>
            </a:r>
            <a:r>
              <a:rPr sz="2200" dirty="0">
                <a:latin typeface="Calibri" panose="020F0502020204030204"/>
                <a:cs typeface="Calibri" panose="020F0502020204030204"/>
              </a:rPr>
              <a:t>parts—an </a:t>
            </a:r>
            <a:r>
              <a:rPr sz="22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dirty="0">
                <a:latin typeface="Calibri" panose="020F0502020204030204"/>
                <a:cs typeface="Calibri" panose="020F0502020204030204"/>
              </a:rPr>
              <a:t>object </a:t>
            </a:r>
            <a:r>
              <a:rPr sz="2200" spc="5" dirty="0">
                <a:latin typeface="Calibri" panose="020F0502020204030204"/>
                <a:cs typeface="Calibri" panose="020F0502020204030204"/>
              </a:rPr>
              <a:t>of </a:t>
            </a:r>
            <a:r>
              <a:rPr sz="2200" dirty="0">
                <a:latin typeface="Calibri" panose="020F0502020204030204"/>
                <a:cs typeface="Calibri" panose="020F0502020204030204"/>
              </a:rPr>
              <a:t>a </a:t>
            </a:r>
            <a:r>
              <a:rPr sz="2200" spc="-15" dirty="0">
                <a:latin typeface="Calibri" panose="020F0502020204030204"/>
                <a:cs typeface="Calibri" panose="020F0502020204030204"/>
              </a:rPr>
              <a:t>proxy </a:t>
            </a:r>
            <a:r>
              <a:rPr sz="2200" dirty="0">
                <a:latin typeface="Calibri" panose="020F0502020204030204"/>
                <a:cs typeface="Calibri" panose="020F0502020204030204"/>
              </a:rPr>
              <a:t>class </a:t>
            </a:r>
            <a:r>
              <a:rPr sz="2200" spc="-15" dirty="0">
                <a:latin typeface="Calibri" panose="020F0502020204030204"/>
                <a:cs typeface="Calibri" panose="020F0502020204030204"/>
              </a:rPr>
              <a:t>for </a:t>
            </a:r>
            <a:r>
              <a:rPr sz="2200" spc="-10" dirty="0">
                <a:latin typeface="Calibri" panose="020F0502020204030204"/>
                <a:cs typeface="Calibri" panose="020F0502020204030204"/>
              </a:rPr>
              <a:t>interacting </a:t>
            </a:r>
            <a:r>
              <a:rPr sz="2200" dirty="0">
                <a:latin typeface="Calibri" panose="020F0502020204030204"/>
                <a:cs typeface="Calibri" panose="020F0502020204030204"/>
              </a:rPr>
              <a:t>with the </a:t>
            </a:r>
            <a:r>
              <a:rPr sz="2200" spc="-5" dirty="0">
                <a:latin typeface="Calibri" panose="020F0502020204030204"/>
                <a:cs typeface="Calibri" panose="020F0502020204030204"/>
              </a:rPr>
              <a:t>web </a:t>
            </a:r>
            <a:r>
              <a:rPr sz="2200" spc="5" dirty="0">
                <a:latin typeface="Calibri" panose="020F0502020204030204"/>
                <a:cs typeface="Calibri" panose="020F0502020204030204"/>
              </a:rPr>
              <a:t>service </a:t>
            </a:r>
            <a:r>
              <a:rPr sz="2200" dirty="0">
                <a:latin typeface="Calibri" panose="020F0502020204030204"/>
                <a:cs typeface="Calibri" panose="020F0502020204030204"/>
              </a:rPr>
              <a:t>and a </a:t>
            </a:r>
            <a:r>
              <a:rPr sz="2200" spc="-5" dirty="0">
                <a:latin typeface="Calibri" panose="020F0502020204030204"/>
                <a:cs typeface="Calibri" panose="020F0502020204030204"/>
              </a:rPr>
              <a:t>client </a:t>
            </a:r>
            <a:r>
              <a:rPr sz="220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5" dirty="0">
                <a:latin typeface="Calibri" panose="020F0502020204030204"/>
                <a:cs typeface="Calibri" panose="020F0502020204030204"/>
              </a:rPr>
              <a:t>application</a:t>
            </a:r>
            <a:r>
              <a:rPr sz="2200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5" dirty="0">
                <a:latin typeface="Calibri" panose="020F0502020204030204"/>
                <a:cs typeface="Calibri" panose="020F0502020204030204"/>
              </a:rPr>
              <a:t>that</a:t>
            </a:r>
            <a:r>
              <a:rPr sz="22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dirty="0">
                <a:latin typeface="Calibri" panose="020F0502020204030204"/>
                <a:cs typeface="Calibri" panose="020F0502020204030204"/>
              </a:rPr>
              <a:t>consumes</a:t>
            </a:r>
            <a:r>
              <a:rPr sz="22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dirty="0">
                <a:latin typeface="Calibri" panose="020F0502020204030204"/>
                <a:cs typeface="Calibri" panose="020F0502020204030204"/>
              </a:rPr>
              <a:t>the</a:t>
            </a:r>
            <a:r>
              <a:rPr sz="22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5" dirty="0">
                <a:latin typeface="Calibri" panose="020F0502020204030204"/>
                <a:cs typeface="Calibri" panose="020F0502020204030204"/>
              </a:rPr>
              <a:t>web</a:t>
            </a:r>
            <a:r>
              <a:rPr sz="2200" spc="5" dirty="0">
                <a:latin typeface="Calibri" panose="020F0502020204030204"/>
                <a:cs typeface="Calibri" panose="020F0502020204030204"/>
              </a:rPr>
              <a:t> service</a:t>
            </a:r>
            <a:r>
              <a:rPr sz="2200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dirty="0">
                <a:latin typeface="Calibri" panose="020F0502020204030204"/>
                <a:cs typeface="Calibri" panose="020F0502020204030204"/>
              </a:rPr>
              <a:t>by</a:t>
            </a:r>
            <a:r>
              <a:rPr sz="22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10" dirty="0">
                <a:latin typeface="Calibri" panose="020F0502020204030204"/>
                <a:cs typeface="Calibri" panose="020F0502020204030204"/>
              </a:rPr>
              <a:t>invoking</a:t>
            </a:r>
            <a:r>
              <a:rPr sz="22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dirty="0">
                <a:latin typeface="Calibri" panose="020F0502020204030204"/>
                <a:cs typeface="Calibri" panose="020F0502020204030204"/>
              </a:rPr>
              <a:t>methods</a:t>
            </a:r>
            <a:r>
              <a:rPr sz="22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5" dirty="0">
                <a:latin typeface="Calibri" panose="020F0502020204030204"/>
                <a:cs typeface="Calibri" panose="020F0502020204030204"/>
              </a:rPr>
              <a:t>on</a:t>
            </a:r>
            <a:r>
              <a:rPr sz="22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dirty="0">
                <a:latin typeface="Calibri" panose="020F0502020204030204"/>
                <a:cs typeface="Calibri" panose="020F0502020204030204"/>
              </a:rPr>
              <a:t>the </a:t>
            </a:r>
            <a:r>
              <a:rPr sz="2200" spc="-484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dirty="0">
                <a:latin typeface="Calibri" panose="020F0502020204030204"/>
                <a:cs typeface="Calibri" panose="020F0502020204030204"/>
              </a:rPr>
              <a:t>object</a:t>
            </a:r>
            <a:r>
              <a:rPr sz="22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5" dirty="0">
                <a:latin typeface="Calibri" panose="020F0502020204030204"/>
                <a:cs typeface="Calibri" panose="020F0502020204030204"/>
              </a:rPr>
              <a:t>of</a:t>
            </a:r>
            <a:r>
              <a:rPr sz="2200" dirty="0">
                <a:latin typeface="Calibri" panose="020F0502020204030204"/>
                <a:cs typeface="Calibri" panose="020F0502020204030204"/>
              </a:rPr>
              <a:t> the</a:t>
            </a:r>
            <a:r>
              <a:rPr sz="2200" spc="-15" dirty="0">
                <a:latin typeface="Calibri" panose="020F0502020204030204"/>
                <a:cs typeface="Calibri" panose="020F0502020204030204"/>
              </a:rPr>
              <a:t> proxy</a:t>
            </a:r>
            <a:r>
              <a:rPr sz="22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dirty="0">
                <a:latin typeface="Calibri" panose="020F0502020204030204"/>
                <a:cs typeface="Calibri" panose="020F0502020204030204"/>
              </a:rPr>
              <a:t>class.</a:t>
            </a:r>
            <a:endParaRPr sz="2200">
              <a:latin typeface="Calibri" panose="020F0502020204030204"/>
              <a:cs typeface="Calibri" panose="020F0502020204030204"/>
            </a:endParaRPr>
          </a:p>
          <a:p>
            <a:pPr marL="356870" marR="81280" indent="-344805" algn="just">
              <a:lnSpc>
                <a:spcPct val="80000"/>
              </a:lnSpc>
              <a:spcBef>
                <a:spcPts val="525"/>
              </a:spcBef>
              <a:buFont typeface="Arial MT"/>
              <a:buChar char="•"/>
              <a:tabLst>
                <a:tab pos="357505" algn="l"/>
              </a:tabLst>
            </a:pPr>
            <a:r>
              <a:rPr sz="2200" dirty="0">
                <a:latin typeface="Calibri" panose="020F0502020204030204"/>
                <a:cs typeface="Calibri" panose="020F0502020204030204"/>
              </a:rPr>
              <a:t>The</a:t>
            </a:r>
            <a:r>
              <a:rPr sz="22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5" dirty="0">
                <a:latin typeface="Calibri" panose="020F0502020204030204"/>
                <a:cs typeface="Calibri" panose="020F0502020204030204"/>
              </a:rPr>
              <a:t>client</a:t>
            </a:r>
            <a:r>
              <a:rPr sz="22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5" dirty="0">
                <a:latin typeface="Calibri" panose="020F0502020204030204"/>
                <a:cs typeface="Calibri" panose="020F0502020204030204"/>
              </a:rPr>
              <a:t>code</a:t>
            </a:r>
            <a:r>
              <a:rPr sz="22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20" dirty="0">
                <a:latin typeface="Calibri" panose="020F0502020204030204"/>
                <a:cs typeface="Calibri" panose="020F0502020204030204"/>
              </a:rPr>
              <a:t>invokes</a:t>
            </a:r>
            <a:r>
              <a:rPr sz="22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dirty="0">
                <a:latin typeface="Calibri" panose="020F0502020204030204"/>
                <a:cs typeface="Calibri" panose="020F0502020204030204"/>
              </a:rPr>
              <a:t>methods</a:t>
            </a:r>
            <a:r>
              <a:rPr sz="22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5" dirty="0">
                <a:latin typeface="Calibri" panose="020F0502020204030204"/>
                <a:cs typeface="Calibri" panose="020F0502020204030204"/>
              </a:rPr>
              <a:t>on</a:t>
            </a:r>
            <a:r>
              <a:rPr sz="22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dirty="0">
                <a:latin typeface="Calibri" panose="020F0502020204030204"/>
                <a:cs typeface="Calibri" panose="020F0502020204030204"/>
              </a:rPr>
              <a:t>the</a:t>
            </a:r>
            <a:r>
              <a:rPr sz="22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15" dirty="0">
                <a:latin typeface="Calibri" panose="020F0502020204030204"/>
                <a:cs typeface="Calibri" panose="020F0502020204030204"/>
              </a:rPr>
              <a:t>proxy</a:t>
            </a:r>
            <a:r>
              <a:rPr sz="22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dirty="0">
                <a:latin typeface="Calibri" panose="020F0502020204030204"/>
                <a:cs typeface="Calibri" panose="020F0502020204030204"/>
              </a:rPr>
              <a:t>object,</a:t>
            </a:r>
            <a:r>
              <a:rPr sz="22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dirty="0">
                <a:latin typeface="Calibri" panose="020F0502020204030204"/>
                <a:cs typeface="Calibri" panose="020F0502020204030204"/>
              </a:rPr>
              <a:t>which</a:t>
            </a:r>
            <a:r>
              <a:rPr sz="22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5" dirty="0">
                <a:latin typeface="Calibri" panose="020F0502020204030204"/>
                <a:cs typeface="Calibri" panose="020F0502020204030204"/>
              </a:rPr>
              <a:t>handles</a:t>
            </a:r>
            <a:r>
              <a:rPr sz="22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dirty="0">
                <a:latin typeface="Calibri" panose="020F0502020204030204"/>
                <a:cs typeface="Calibri" panose="020F0502020204030204"/>
              </a:rPr>
              <a:t>the </a:t>
            </a:r>
            <a:r>
              <a:rPr sz="2200" spc="-484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5" dirty="0">
                <a:latin typeface="Calibri" panose="020F0502020204030204"/>
                <a:cs typeface="Calibri" panose="020F0502020204030204"/>
              </a:rPr>
              <a:t>details </a:t>
            </a:r>
            <a:r>
              <a:rPr sz="2200" spc="5" dirty="0">
                <a:latin typeface="Calibri" panose="020F0502020204030204"/>
                <a:cs typeface="Calibri" panose="020F0502020204030204"/>
              </a:rPr>
              <a:t>of </a:t>
            </a:r>
            <a:r>
              <a:rPr sz="2200" spc="-5" dirty="0">
                <a:latin typeface="Calibri" panose="020F0502020204030204"/>
                <a:cs typeface="Calibri" panose="020F0502020204030204"/>
              </a:rPr>
              <a:t>communicating </a:t>
            </a:r>
            <a:r>
              <a:rPr sz="2200" dirty="0">
                <a:latin typeface="Calibri" panose="020F0502020204030204"/>
                <a:cs typeface="Calibri" panose="020F0502020204030204"/>
              </a:rPr>
              <a:t>with the </a:t>
            </a:r>
            <a:r>
              <a:rPr sz="2200" spc="-5" dirty="0">
                <a:latin typeface="Calibri" panose="020F0502020204030204"/>
                <a:cs typeface="Calibri" panose="020F0502020204030204"/>
              </a:rPr>
              <a:t>web </a:t>
            </a:r>
            <a:r>
              <a:rPr sz="2200" spc="5" dirty="0">
                <a:latin typeface="Calibri" panose="020F0502020204030204"/>
                <a:cs typeface="Calibri" panose="020F0502020204030204"/>
              </a:rPr>
              <a:t>service </a:t>
            </a:r>
            <a:r>
              <a:rPr sz="2200" dirty="0">
                <a:latin typeface="Calibri" panose="020F0502020204030204"/>
                <a:cs typeface="Calibri" panose="020F0502020204030204"/>
              </a:rPr>
              <a:t>(such as passing method </a:t>
            </a:r>
            <a:r>
              <a:rPr sz="2200" spc="-484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5" dirty="0">
                <a:latin typeface="Calibri" panose="020F0502020204030204"/>
                <a:cs typeface="Calibri" panose="020F0502020204030204"/>
              </a:rPr>
              <a:t>arguments </a:t>
            </a:r>
            <a:r>
              <a:rPr sz="2200" spc="-10" dirty="0">
                <a:latin typeface="Calibri" panose="020F0502020204030204"/>
                <a:cs typeface="Calibri" panose="020F0502020204030204"/>
              </a:rPr>
              <a:t>to </a:t>
            </a:r>
            <a:r>
              <a:rPr sz="2200" dirty="0">
                <a:latin typeface="Calibri" panose="020F0502020204030204"/>
                <a:cs typeface="Calibri" panose="020F0502020204030204"/>
              </a:rPr>
              <a:t>the </a:t>
            </a:r>
            <a:r>
              <a:rPr sz="2200" spc="-5" dirty="0">
                <a:latin typeface="Calibri" panose="020F0502020204030204"/>
                <a:cs typeface="Calibri" panose="020F0502020204030204"/>
              </a:rPr>
              <a:t>web </a:t>
            </a:r>
            <a:r>
              <a:rPr sz="2200" spc="5" dirty="0">
                <a:latin typeface="Calibri" panose="020F0502020204030204"/>
                <a:cs typeface="Calibri" panose="020F0502020204030204"/>
              </a:rPr>
              <a:t>service </a:t>
            </a:r>
            <a:r>
              <a:rPr sz="2200" dirty="0">
                <a:latin typeface="Calibri" panose="020F0502020204030204"/>
                <a:cs typeface="Calibri" panose="020F0502020204030204"/>
              </a:rPr>
              <a:t>and receiving </a:t>
            </a:r>
            <a:r>
              <a:rPr sz="2200" spc="-5" dirty="0">
                <a:latin typeface="Calibri" panose="020F0502020204030204"/>
                <a:cs typeface="Calibri" panose="020F0502020204030204"/>
              </a:rPr>
              <a:t>return values from </a:t>
            </a:r>
            <a:r>
              <a:rPr sz="2200" dirty="0">
                <a:latin typeface="Calibri" panose="020F0502020204030204"/>
                <a:cs typeface="Calibri" panose="020F0502020204030204"/>
              </a:rPr>
              <a:t>the </a:t>
            </a:r>
            <a:r>
              <a:rPr sz="2200" spc="-5" dirty="0">
                <a:latin typeface="Calibri" panose="020F0502020204030204"/>
                <a:cs typeface="Calibri" panose="020F0502020204030204"/>
              </a:rPr>
              <a:t>web </a:t>
            </a:r>
            <a:r>
              <a:rPr sz="2200" spc="-484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5" dirty="0">
                <a:latin typeface="Calibri" panose="020F0502020204030204"/>
                <a:cs typeface="Calibri" panose="020F0502020204030204"/>
              </a:rPr>
              <a:t>service)</a:t>
            </a:r>
            <a:r>
              <a:rPr sz="2200" spc="-7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5" dirty="0">
                <a:latin typeface="Calibri" panose="020F0502020204030204"/>
                <a:cs typeface="Calibri" panose="020F0502020204030204"/>
              </a:rPr>
              <a:t>on</a:t>
            </a:r>
            <a:r>
              <a:rPr sz="22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dirty="0">
                <a:latin typeface="Calibri" panose="020F0502020204030204"/>
                <a:cs typeface="Calibri" panose="020F0502020204030204"/>
              </a:rPr>
              <a:t>the </a:t>
            </a:r>
            <a:r>
              <a:rPr sz="2200" spc="-10" dirty="0">
                <a:latin typeface="Calibri" panose="020F0502020204030204"/>
                <a:cs typeface="Calibri" panose="020F0502020204030204"/>
              </a:rPr>
              <a:t>client’s</a:t>
            </a:r>
            <a:r>
              <a:rPr sz="22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25" dirty="0">
                <a:latin typeface="Calibri" panose="020F0502020204030204"/>
                <a:cs typeface="Calibri" panose="020F0502020204030204"/>
              </a:rPr>
              <a:t>behalf.</a:t>
            </a:r>
            <a:endParaRPr sz="2200">
              <a:latin typeface="Calibri" panose="020F0502020204030204"/>
              <a:cs typeface="Calibri" panose="020F0502020204030204"/>
            </a:endParaRPr>
          </a:p>
          <a:p>
            <a:pPr marL="356870" indent="-344805" algn="just">
              <a:lnSpc>
                <a:spcPts val="2375"/>
              </a:lnSpc>
              <a:spcBef>
                <a:spcPts val="5"/>
              </a:spcBef>
              <a:buFont typeface="Arial MT"/>
              <a:buChar char="•"/>
              <a:tabLst>
                <a:tab pos="357505" algn="l"/>
              </a:tabLst>
            </a:pPr>
            <a:r>
              <a:rPr sz="2200" spc="-5" dirty="0">
                <a:latin typeface="Calibri" panose="020F0502020204030204"/>
                <a:cs typeface="Calibri" panose="020F0502020204030204"/>
              </a:rPr>
              <a:t>This</a:t>
            </a:r>
            <a:r>
              <a:rPr sz="22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5" dirty="0">
                <a:latin typeface="Calibri" panose="020F0502020204030204"/>
                <a:cs typeface="Calibri" panose="020F0502020204030204"/>
              </a:rPr>
              <a:t>communication</a:t>
            </a:r>
            <a:r>
              <a:rPr sz="2200" spc="-9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5" dirty="0">
                <a:latin typeface="Calibri" panose="020F0502020204030204"/>
                <a:cs typeface="Calibri" panose="020F0502020204030204"/>
              </a:rPr>
              <a:t>can </a:t>
            </a:r>
            <a:r>
              <a:rPr sz="2200" spc="5" dirty="0">
                <a:latin typeface="Calibri" panose="020F0502020204030204"/>
                <a:cs typeface="Calibri" panose="020F0502020204030204"/>
              </a:rPr>
              <a:t>occur</a:t>
            </a:r>
            <a:r>
              <a:rPr sz="22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dirty="0">
                <a:latin typeface="Calibri" panose="020F0502020204030204"/>
                <a:cs typeface="Calibri" panose="020F0502020204030204"/>
              </a:rPr>
              <a:t>over</a:t>
            </a:r>
            <a:r>
              <a:rPr sz="22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dirty="0">
                <a:latin typeface="Calibri" panose="020F0502020204030204"/>
                <a:cs typeface="Calibri" panose="020F0502020204030204"/>
              </a:rPr>
              <a:t>a</a:t>
            </a:r>
            <a:r>
              <a:rPr sz="22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5" dirty="0">
                <a:latin typeface="Calibri" panose="020F0502020204030204"/>
                <a:cs typeface="Calibri" panose="020F0502020204030204"/>
              </a:rPr>
              <a:t>local</a:t>
            </a:r>
            <a:r>
              <a:rPr sz="22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5" dirty="0">
                <a:latin typeface="Calibri" panose="020F0502020204030204"/>
                <a:cs typeface="Calibri" panose="020F0502020204030204"/>
              </a:rPr>
              <a:t>network,</a:t>
            </a:r>
            <a:r>
              <a:rPr sz="22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dirty="0">
                <a:latin typeface="Calibri" panose="020F0502020204030204"/>
                <a:cs typeface="Calibri" panose="020F0502020204030204"/>
              </a:rPr>
              <a:t>over</a:t>
            </a:r>
            <a:r>
              <a:rPr sz="22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dirty="0">
                <a:latin typeface="Calibri" panose="020F0502020204030204"/>
                <a:cs typeface="Calibri" panose="020F0502020204030204"/>
              </a:rPr>
              <a:t>the</a:t>
            </a:r>
            <a:r>
              <a:rPr sz="22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10" dirty="0">
                <a:latin typeface="Calibri" panose="020F0502020204030204"/>
                <a:cs typeface="Calibri" panose="020F0502020204030204"/>
              </a:rPr>
              <a:t>Internet</a:t>
            </a:r>
            <a:r>
              <a:rPr sz="22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5" dirty="0">
                <a:latin typeface="Calibri" panose="020F0502020204030204"/>
                <a:cs typeface="Calibri" panose="020F0502020204030204"/>
              </a:rPr>
              <a:t>or</a:t>
            </a:r>
            <a:endParaRPr sz="2200">
              <a:latin typeface="Calibri" panose="020F0502020204030204"/>
              <a:cs typeface="Calibri" panose="020F0502020204030204"/>
            </a:endParaRPr>
          </a:p>
          <a:p>
            <a:pPr marL="356870" algn="just">
              <a:lnSpc>
                <a:spcPts val="2375"/>
              </a:lnSpc>
            </a:pPr>
            <a:r>
              <a:rPr sz="2200" dirty="0">
                <a:latin typeface="Calibri" panose="020F0502020204030204"/>
                <a:cs typeface="Calibri" panose="020F0502020204030204"/>
              </a:rPr>
              <a:t>even</a:t>
            </a:r>
            <a:r>
              <a:rPr sz="22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dirty="0">
                <a:latin typeface="Calibri" panose="020F0502020204030204"/>
                <a:cs typeface="Calibri" panose="020F0502020204030204"/>
              </a:rPr>
              <a:t>with</a:t>
            </a:r>
            <a:r>
              <a:rPr sz="22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5" dirty="0">
                <a:latin typeface="Calibri" panose="020F0502020204030204"/>
                <a:cs typeface="Calibri" panose="020F0502020204030204"/>
              </a:rPr>
              <a:t>a </a:t>
            </a:r>
            <a:r>
              <a:rPr sz="2200" spc="-5" dirty="0">
                <a:latin typeface="Calibri" panose="020F0502020204030204"/>
                <a:cs typeface="Calibri" panose="020F0502020204030204"/>
              </a:rPr>
              <a:t>web</a:t>
            </a:r>
            <a:r>
              <a:rPr sz="22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5" dirty="0">
                <a:latin typeface="Calibri" panose="020F0502020204030204"/>
                <a:cs typeface="Calibri" panose="020F0502020204030204"/>
              </a:rPr>
              <a:t>service</a:t>
            </a:r>
            <a:r>
              <a:rPr sz="22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5" dirty="0">
                <a:latin typeface="Calibri" panose="020F0502020204030204"/>
                <a:cs typeface="Calibri" panose="020F0502020204030204"/>
              </a:rPr>
              <a:t>on</a:t>
            </a:r>
            <a:r>
              <a:rPr sz="22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dirty="0">
                <a:latin typeface="Calibri" panose="020F0502020204030204"/>
                <a:cs typeface="Calibri" panose="020F0502020204030204"/>
              </a:rPr>
              <a:t>the</a:t>
            </a:r>
            <a:r>
              <a:rPr sz="22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dirty="0">
                <a:latin typeface="Calibri" panose="020F0502020204030204"/>
                <a:cs typeface="Calibri" panose="020F0502020204030204"/>
              </a:rPr>
              <a:t>same</a:t>
            </a:r>
            <a:r>
              <a:rPr sz="22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30" dirty="0">
                <a:latin typeface="Calibri" panose="020F0502020204030204"/>
                <a:cs typeface="Calibri" panose="020F0502020204030204"/>
              </a:rPr>
              <a:t>computer.</a:t>
            </a:r>
            <a:endParaRPr sz="2200">
              <a:latin typeface="Calibri" panose="020F0502020204030204"/>
              <a:cs typeface="Calibri" panose="020F0502020204030204"/>
            </a:endParaRPr>
          </a:p>
          <a:p>
            <a:pPr marL="356870" indent="-344805" algn="just">
              <a:lnSpc>
                <a:spcPts val="2375"/>
              </a:lnSpc>
              <a:buFont typeface="Arial MT"/>
              <a:buChar char="•"/>
              <a:tabLst>
                <a:tab pos="357505" algn="l"/>
              </a:tabLst>
            </a:pPr>
            <a:r>
              <a:rPr sz="2200" dirty="0">
                <a:latin typeface="Calibri" panose="020F0502020204030204"/>
                <a:cs typeface="Calibri" panose="020F0502020204030204"/>
              </a:rPr>
              <a:t>The</a:t>
            </a:r>
            <a:r>
              <a:rPr sz="22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5" dirty="0">
                <a:latin typeface="Calibri" panose="020F0502020204030204"/>
                <a:cs typeface="Calibri" panose="020F0502020204030204"/>
              </a:rPr>
              <a:t>web</a:t>
            </a:r>
            <a:r>
              <a:rPr sz="2200" spc="5" dirty="0">
                <a:latin typeface="Calibri" panose="020F0502020204030204"/>
                <a:cs typeface="Calibri" panose="020F0502020204030204"/>
              </a:rPr>
              <a:t> service</a:t>
            </a:r>
            <a:r>
              <a:rPr sz="2200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5" dirty="0">
                <a:latin typeface="Calibri" panose="020F0502020204030204"/>
                <a:cs typeface="Calibri" panose="020F0502020204030204"/>
              </a:rPr>
              <a:t>performs</a:t>
            </a:r>
            <a:r>
              <a:rPr sz="22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dirty="0">
                <a:latin typeface="Calibri" panose="020F0502020204030204"/>
                <a:cs typeface="Calibri" panose="020F0502020204030204"/>
              </a:rPr>
              <a:t>the</a:t>
            </a:r>
            <a:r>
              <a:rPr sz="22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5" dirty="0">
                <a:latin typeface="Calibri" panose="020F0502020204030204"/>
                <a:cs typeface="Calibri" panose="020F0502020204030204"/>
              </a:rPr>
              <a:t>corresponding</a:t>
            </a:r>
            <a:r>
              <a:rPr sz="2200" spc="-7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5" dirty="0">
                <a:latin typeface="Calibri" panose="020F0502020204030204"/>
                <a:cs typeface="Calibri" panose="020F0502020204030204"/>
              </a:rPr>
              <a:t>task</a:t>
            </a:r>
            <a:r>
              <a:rPr sz="22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dirty="0">
                <a:latin typeface="Calibri" panose="020F0502020204030204"/>
                <a:cs typeface="Calibri" panose="020F0502020204030204"/>
              </a:rPr>
              <a:t>and</a:t>
            </a:r>
            <a:r>
              <a:rPr sz="22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10" dirty="0">
                <a:latin typeface="Calibri" panose="020F0502020204030204"/>
                <a:cs typeface="Calibri" panose="020F0502020204030204"/>
              </a:rPr>
              <a:t>returns</a:t>
            </a:r>
            <a:r>
              <a:rPr sz="22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dirty="0">
                <a:latin typeface="Calibri" panose="020F0502020204030204"/>
                <a:cs typeface="Calibri" panose="020F0502020204030204"/>
              </a:rPr>
              <a:t>the</a:t>
            </a:r>
            <a:r>
              <a:rPr sz="22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dirty="0">
                <a:latin typeface="Calibri" panose="020F0502020204030204"/>
                <a:cs typeface="Calibri" panose="020F0502020204030204"/>
              </a:rPr>
              <a:t>results</a:t>
            </a:r>
            <a:endParaRPr sz="2200">
              <a:latin typeface="Calibri" panose="020F0502020204030204"/>
              <a:cs typeface="Calibri" panose="020F0502020204030204"/>
            </a:endParaRPr>
          </a:p>
          <a:p>
            <a:pPr marL="356870" algn="just">
              <a:lnSpc>
                <a:spcPts val="2375"/>
              </a:lnSpc>
            </a:pPr>
            <a:r>
              <a:rPr sz="2200" spc="-10" dirty="0">
                <a:latin typeface="Calibri" panose="020F0502020204030204"/>
                <a:cs typeface="Calibri" panose="020F0502020204030204"/>
              </a:rPr>
              <a:t>to</a:t>
            </a:r>
            <a:r>
              <a:rPr sz="22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dirty="0">
                <a:latin typeface="Calibri" panose="020F0502020204030204"/>
                <a:cs typeface="Calibri" panose="020F0502020204030204"/>
              </a:rPr>
              <a:t>the</a:t>
            </a:r>
            <a:r>
              <a:rPr sz="22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15" dirty="0">
                <a:latin typeface="Calibri" panose="020F0502020204030204"/>
                <a:cs typeface="Calibri" panose="020F0502020204030204"/>
              </a:rPr>
              <a:t>proxy</a:t>
            </a:r>
            <a:r>
              <a:rPr sz="22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dirty="0">
                <a:latin typeface="Calibri" panose="020F0502020204030204"/>
                <a:cs typeface="Calibri" panose="020F0502020204030204"/>
              </a:rPr>
              <a:t>object,</a:t>
            </a:r>
            <a:r>
              <a:rPr sz="22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dirty="0">
                <a:latin typeface="Calibri" panose="020F0502020204030204"/>
                <a:cs typeface="Calibri" panose="020F0502020204030204"/>
              </a:rPr>
              <a:t>which</a:t>
            </a:r>
            <a:r>
              <a:rPr sz="22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dirty="0">
                <a:latin typeface="Calibri" panose="020F0502020204030204"/>
                <a:cs typeface="Calibri" panose="020F0502020204030204"/>
              </a:rPr>
              <a:t>then</a:t>
            </a:r>
            <a:r>
              <a:rPr sz="22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10" dirty="0">
                <a:latin typeface="Calibri" panose="020F0502020204030204"/>
                <a:cs typeface="Calibri" panose="020F0502020204030204"/>
              </a:rPr>
              <a:t>returns </a:t>
            </a:r>
            <a:r>
              <a:rPr sz="2200" dirty="0">
                <a:latin typeface="Calibri" panose="020F0502020204030204"/>
                <a:cs typeface="Calibri" panose="020F0502020204030204"/>
              </a:rPr>
              <a:t>the</a:t>
            </a:r>
            <a:r>
              <a:rPr sz="22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5" dirty="0">
                <a:latin typeface="Calibri" panose="020F0502020204030204"/>
                <a:cs typeface="Calibri" panose="020F0502020204030204"/>
              </a:rPr>
              <a:t>results</a:t>
            </a:r>
            <a:r>
              <a:rPr sz="22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10" dirty="0">
                <a:latin typeface="Calibri" panose="020F0502020204030204"/>
                <a:cs typeface="Calibri" panose="020F0502020204030204"/>
              </a:rPr>
              <a:t>to</a:t>
            </a:r>
            <a:r>
              <a:rPr sz="22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dirty="0">
                <a:latin typeface="Calibri" panose="020F0502020204030204"/>
                <a:cs typeface="Calibri" panose="020F0502020204030204"/>
              </a:rPr>
              <a:t>the</a:t>
            </a:r>
            <a:r>
              <a:rPr sz="22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5" dirty="0">
                <a:latin typeface="Calibri" panose="020F0502020204030204"/>
                <a:cs typeface="Calibri" panose="020F0502020204030204"/>
              </a:rPr>
              <a:t>client</a:t>
            </a:r>
            <a:r>
              <a:rPr sz="22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5" dirty="0">
                <a:latin typeface="Calibri" panose="020F0502020204030204"/>
                <a:cs typeface="Calibri" panose="020F0502020204030204"/>
              </a:rPr>
              <a:t>code.</a:t>
            </a:r>
            <a:endParaRPr sz="2200">
              <a:latin typeface="Calibri" panose="020F0502020204030204"/>
              <a:cs typeface="Calibri" panose="020F0502020204030204"/>
            </a:endParaRPr>
          </a:p>
        </p:txBody>
      </p:sp>
      <p:pic>
        <p:nvPicPr>
          <p:cNvPr id="5" name="object 5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990600" y="4209286"/>
            <a:ext cx="7202424" cy="2572512"/>
          </a:xfrm>
          <a:prstGeom prst="rect">
            <a:avLst/>
          </a:prstGeom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356870" marR="12065" indent="-344805">
              <a:lnSpc>
                <a:spcPct val="90000"/>
              </a:lnSpc>
              <a:spcBef>
                <a:spcPts val="440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pc="-5" dirty="0"/>
              <a:t>Example </a:t>
            </a:r>
            <a:r>
              <a:rPr dirty="0"/>
              <a:t>- The </a:t>
            </a:r>
            <a:r>
              <a:rPr spc="-5" dirty="0"/>
              <a:t>following subsections </a:t>
            </a:r>
            <a:r>
              <a:rPr spc="-10" dirty="0"/>
              <a:t>demonstrate </a:t>
            </a:r>
            <a:r>
              <a:rPr spc="5" dirty="0"/>
              <a:t>how </a:t>
            </a:r>
            <a:r>
              <a:rPr spc="-10" dirty="0"/>
              <a:t>to </a:t>
            </a:r>
            <a:r>
              <a:rPr spc="-5" dirty="0"/>
              <a:t> </a:t>
            </a:r>
            <a:r>
              <a:rPr spc="-10" dirty="0"/>
              <a:t>create, </a:t>
            </a:r>
            <a:r>
              <a:rPr spc="-5" dirty="0"/>
              <a:t>publish </a:t>
            </a:r>
            <a:r>
              <a:rPr dirty="0"/>
              <a:t>and </a:t>
            </a:r>
            <a:r>
              <a:rPr spc="-15" dirty="0"/>
              <a:t>test </a:t>
            </a:r>
            <a:r>
              <a:rPr spc="5" dirty="0"/>
              <a:t>a </a:t>
            </a:r>
            <a:r>
              <a:rPr spc="-15" dirty="0"/>
              <a:t>HugeInteger </a:t>
            </a:r>
            <a:r>
              <a:rPr dirty="0"/>
              <a:t>web service </a:t>
            </a:r>
            <a:r>
              <a:rPr spc="-5" dirty="0"/>
              <a:t>that </a:t>
            </a:r>
            <a:r>
              <a:rPr dirty="0"/>
              <a:t> </a:t>
            </a:r>
            <a:r>
              <a:rPr spc="-10" dirty="0"/>
              <a:t>performs</a:t>
            </a:r>
            <a:r>
              <a:rPr spc="-35" dirty="0"/>
              <a:t> </a:t>
            </a:r>
            <a:r>
              <a:rPr spc="-5" dirty="0"/>
              <a:t>calculations</a:t>
            </a:r>
            <a:r>
              <a:rPr spc="-60" dirty="0"/>
              <a:t> </a:t>
            </a:r>
            <a:r>
              <a:rPr spc="5" dirty="0"/>
              <a:t>with</a:t>
            </a:r>
            <a:r>
              <a:rPr spc="-30" dirty="0"/>
              <a:t> </a:t>
            </a:r>
            <a:r>
              <a:rPr spc="-5" dirty="0"/>
              <a:t>positive</a:t>
            </a:r>
            <a:r>
              <a:rPr spc="-60" dirty="0"/>
              <a:t> </a:t>
            </a:r>
            <a:r>
              <a:rPr spc="-20" dirty="0"/>
              <a:t>integers</a:t>
            </a:r>
            <a:r>
              <a:rPr spc="-10" dirty="0"/>
              <a:t> </a:t>
            </a:r>
            <a:r>
              <a:rPr dirty="0"/>
              <a:t>up</a:t>
            </a:r>
            <a:r>
              <a:rPr spc="-10" dirty="0"/>
              <a:t> to</a:t>
            </a:r>
            <a:r>
              <a:rPr spc="-20" dirty="0"/>
              <a:t> </a:t>
            </a:r>
            <a:r>
              <a:rPr dirty="0"/>
              <a:t>100</a:t>
            </a:r>
            <a:r>
              <a:rPr spc="-5" dirty="0"/>
              <a:t> </a:t>
            </a:r>
            <a:r>
              <a:rPr dirty="0"/>
              <a:t>digits </a:t>
            </a:r>
            <a:r>
              <a:rPr spc="-595" dirty="0"/>
              <a:t> </a:t>
            </a:r>
            <a:r>
              <a:rPr spc="5" dirty="0"/>
              <a:t>long</a:t>
            </a:r>
            <a:r>
              <a:rPr spc="-20" dirty="0"/>
              <a:t> </a:t>
            </a:r>
            <a:r>
              <a:rPr spc="-5" dirty="0"/>
              <a:t>(maintained</a:t>
            </a:r>
            <a:r>
              <a:rPr spc="-75" dirty="0"/>
              <a:t> </a:t>
            </a:r>
            <a:r>
              <a:rPr spc="5" dirty="0"/>
              <a:t>as</a:t>
            </a:r>
            <a:r>
              <a:rPr spc="-25" dirty="0"/>
              <a:t> arrays</a:t>
            </a:r>
            <a:r>
              <a:rPr spc="-45" dirty="0"/>
              <a:t> </a:t>
            </a:r>
            <a:r>
              <a:rPr spc="5" dirty="0"/>
              <a:t>of</a:t>
            </a:r>
            <a:r>
              <a:rPr spc="-5" dirty="0"/>
              <a:t> </a:t>
            </a:r>
            <a:r>
              <a:rPr dirty="0"/>
              <a:t>digits).</a:t>
            </a:r>
            <a:endParaRPr dirty="0"/>
          </a:p>
          <a:p>
            <a:pPr marL="356870" marR="137160" indent="-344805">
              <a:lnSpc>
                <a:spcPts val="2900"/>
              </a:lnSpc>
              <a:spcBef>
                <a:spcPts val="720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dirty="0"/>
              <a:t>Such </a:t>
            </a:r>
            <a:r>
              <a:rPr spc="-20" dirty="0"/>
              <a:t>integers </a:t>
            </a:r>
            <a:r>
              <a:rPr spc="-10" dirty="0"/>
              <a:t>are </a:t>
            </a:r>
            <a:r>
              <a:rPr dirty="0"/>
              <a:t>much </a:t>
            </a:r>
            <a:r>
              <a:rPr spc="-15" dirty="0"/>
              <a:t>larger </a:t>
            </a:r>
            <a:r>
              <a:rPr spc="5" dirty="0"/>
              <a:t>than </a:t>
            </a:r>
            <a:r>
              <a:rPr spc="-45" dirty="0"/>
              <a:t>Java’s </a:t>
            </a:r>
            <a:r>
              <a:rPr spc="-15" dirty="0"/>
              <a:t>integral </a:t>
            </a:r>
            <a:r>
              <a:rPr spc="-5" dirty="0"/>
              <a:t>primitive </a:t>
            </a:r>
            <a:r>
              <a:rPr spc="-600" dirty="0"/>
              <a:t> </a:t>
            </a:r>
            <a:r>
              <a:rPr dirty="0"/>
              <a:t>types</a:t>
            </a:r>
            <a:r>
              <a:rPr spc="-55" dirty="0"/>
              <a:t> </a:t>
            </a:r>
            <a:r>
              <a:rPr dirty="0"/>
              <a:t>can</a:t>
            </a:r>
            <a:r>
              <a:rPr spc="-25" dirty="0"/>
              <a:t> </a:t>
            </a:r>
            <a:r>
              <a:rPr spc="-10" dirty="0"/>
              <a:t>represent.</a:t>
            </a:r>
            <a:endParaRPr spc="-10" dirty="0"/>
          </a:p>
          <a:p>
            <a:pPr marL="356870" indent="-344805">
              <a:lnSpc>
                <a:spcPts val="3075"/>
              </a:lnSpc>
              <a:spcBef>
                <a:spcPts val="300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dirty="0"/>
              <a:t>The</a:t>
            </a:r>
            <a:r>
              <a:rPr spc="-20" dirty="0"/>
              <a:t> </a:t>
            </a:r>
            <a:r>
              <a:rPr spc="-10" dirty="0"/>
              <a:t>HugeInteger</a:t>
            </a:r>
            <a:r>
              <a:rPr spc="-65" dirty="0"/>
              <a:t> </a:t>
            </a:r>
            <a:r>
              <a:rPr dirty="0"/>
              <a:t>web</a:t>
            </a:r>
            <a:r>
              <a:rPr spc="-20" dirty="0"/>
              <a:t> </a:t>
            </a:r>
            <a:r>
              <a:rPr dirty="0"/>
              <a:t>service</a:t>
            </a:r>
            <a:r>
              <a:rPr spc="-30" dirty="0"/>
              <a:t> </a:t>
            </a:r>
            <a:r>
              <a:rPr spc="-10" dirty="0"/>
              <a:t>provides</a:t>
            </a:r>
            <a:r>
              <a:rPr spc="-15" dirty="0"/>
              <a:t> </a:t>
            </a:r>
            <a:r>
              <a:rPr dirty="0"/>
              <a:t>methods</a:t>
            </a:r>
            <a:r>
              <a:rPr spc="-40" dirty="0"/>
              <a:t> </a:t>
            </a:r>
            <a:r>
              <a:rPr spc="-5" dirty="0"/>
              <a:t>that</a:t>
            </a:r>
            <a:r>
              <a:rPr spc="-30" dirty="0"/>
              <a:t> take</a:t>
            </a:r>
            <a:endParaRPr spc="-30" dirty="0"/>
          </a:p>
          <a:p>
            <a:pPr marL="356870" marR="5080">
              <a:lnSpc>
                <a:spcPct val="90000"/>
              </a:lnSpc>
              <a:spcBef>
                <a:spcPts val="160"/>
              </a:spcBef>
            </a:pPr>
            <a:r>
              <a:rPr spc="-5" dirty="0"/>
              <a:t>two</a:t>
            </a:r>
            <a:r>
              <a:rPr spc="-25" dirty="0"/>
              <a:t> </a:t>
            </a:r>
            <a:r>
              <a:rPr spc="-10" dirty="0"/>
              <a:t>“huge </a:t>
            </a:r>
            <a:r>
              <a:rPr spc="-15" dirty="0"/>
              <a:t>integers”</a:t>
            </a:r>
            <a:r>
              <a:rPr spc="-40" dirty="0"/>
              <a:t> </a:t>
            </a:r>
            <a:r>
              <a:rPr spc="-15" dirty="0"/>
              <a:t>(represented</a:t>
            </a:r>
            <a:r>
              <a:rPr spc="-65" dirty="0"/>
              <a:t> </a:t>
            </a:r>
            <a:r>
              <a:rPr spc="5" dirty="0"/>
              <a:t>as</a:t>
            </a:r>
            <a:r>
              <a:rPr spc="-10" dirty="0"/>
              <a:t> </a:t>
            </a:r>
            <a:r>
              <a:rPr spc="-5" dirty="0"/>
              <a:t>Strings)</a:t>
            </a:r>
            <a:r>
              <a:rPr spc="-40" dirty="0"/>
              <a:t> </a:t>
            </a:r>
            <a:r>
              <a:rPr dirty="0"/>
              <a:t>and</a:t>
            </a:r>
            <a:r>
              <a:rPr spc="-15" dirty="0"/>
              <a:t> </a:t>
            </a:r>
            <a:r>
              <a:rPr spc="-10" dirty="0"/>
              <a:t>determine </a:t>
            </a:r>
            <a:r>
              <a:rPr spc="-595" dirty="0"/>
              <a:t> </a:t>
            </a:r>
            <a:r>
              <a:rPr dirty="0"/>
              <a:t>their </a:t>
            </a:r>
            <a:r>
              <a:rPr spc="-5" dirty="0"/>
              <a:t>sum, </a:t>
            </a:r>
            <a:r>
              <a:rPr dirty="0"/>
              <a:t>their </a:t>
            </a:r>
            <a:r>
              <a:rPr spc="-15" dirty="0"/>
              <a:t>difference, </a:t>
            </a:r>
            <a:r>
              <a:rPr spc="5" dirty="0"/>
              <a:t>which </a:t>
            </a:r>
            <a:r>
              <a:rPr dirty="0"/>
              <a:t>is </a:t>
            </a:r>
            <a:r>
              <a:rPr spc="-50" dirty="0"/>
              <a:t>larger, </a:t>
            </a:r>
            <a:r>
              <a:rPr spc="5" dirty="0"/>
              <a:t>which </a:t>
            </a:r>
            <a:r>
              <a:rPr dirty="0"/>
              <a:t>is smaller </a:t>
            </a:r>
            <a:r>
              <a:rPr spc="5" dirty="0"/>
              <a:t> or</a:t>
            </a:r>
            <a:r>
              <a:rPr spc="-30" dirty="0"/>
              <a:t> </a:t>
            </a:r>
            <a:r>
              <a:rPr spc="-5" dirty="0"/>
              <a:t>whether</a:t>
            </a:r>
            <a:r>
              <a:rPr spc="-50" dirty="0"/>
              <a:t> </a:t>
            </a:r>
            <a:r>
              <a:rPr spc="5" dirty="0"/>
              <a:t>the</a:t>
            </a:r>
            <a:r>
              <a:rPr spc="-50" dirty="0"/>
              <a:t> </a:t>
            </a:r>
            <a:r>
              <a:rPr spc="-5" dirty="0"/>
              <a:t>two</a:t>
            </a:r>
            <a:r>
              <a:rPr spc="-30" dirty="0"/>
              <a:t> </a:t>
            </a:r>
            <a:r>
              <a:rPr spc="-10" dirty="0"/>
              <a:t>numbers</a:t>
            </a:r>
            <a:r>
              <a:rPr spc="-15" dirty="0"/>
              <a:t> </a:t>
            </a:r>
            <a:r>
              <a:rPr spc="-10" dirty="0"/>
              <a:t>are</a:t>
            </a:r>
            <a:r>
              <a:rPr spc="-40" dirty="0"/>
              <a:t> </a:t>
            </a:r>
            <a:r>
              <a:rPr spc="-5" dirty="0"/>
              <a:t>equal.</a:t>
            </a:r>
            <a:endParaRPr spc="-5" dirty="0"/>
          </a:p>
          <a:p>
            <a:pPr marL="356870" marR="530860" indent="-344805">
              <a:lnSpc>
                <a:spcPts val="2910"/>
              </a:lnSpc>
              <a:spcBef>
                <a:spcPts val="705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pc="-5" dirty="0"/>
              <a:t>These </a:t>
            </a:r>
            <a:r>
              <a:rPr dirty="0"/>
              <a:t>methods </a:t>
            </a:r>
            <a:r>
              <a:rPr spc="5" dirty="0"/>
              <a:t>will </a:t>
            </a:r>
            <a:r>
              <a:rPr dirty="0"/>
              <a:t>be services </a:t>
            </a:r>
            <a:r>
              <a:rPr spc="-10" dirty="0"/>
              <a:t>available to </a:t>
            </a:r>
            <a:r>
              <a:rPr dirty="0"/>
              <a:t>other </a:t>
            </a:r>
            <a:r>
              <a:rPr spc="5" dirty="0"/>
              <a:t> </a:t>
            </a:r>
            <a:r>
              <a:rPr spc="-5" dirty="0"/>
              <a:t>applications</a:t>
            </a:r>
            <a:r>
              <a:rPr spc="-65" dirty="0"/>
              <a:t> </a:t>
            </a:r>
            <a:r>
              <a:rPr dirty="0"/>
              <a:t>via</a:t>
            </a:r>
            <a:r>
              <a:rPr spc="-10" dirty="0"/>
              <a:t> </a:t>
            </a:r>
            <a:r>
              <a:rPr spc="5" dirty="0"/>
              <a:t>the</a:t>
            </a:r>
            <a:r>
              <a:rPr spc="-45" dirty="0"/>
              <a:t> </a:t>
            </a:r>
            <a:r>
              <a:rPr spc="-5" dirty="0"/>
              <a:t>web—hence</a:t>
            </a:r>
            <a:r>
              <a:rPr spc="-65" dirty="0"/>
              <a:t> </a:t>
            </a:r>
            <a:r>
              <a:rPr spc="5" dirty="0"/>
              <a:t>the</a:t>
            </a:r>
            <a:r>
              <a:rPr spc="-20" dirty="0"/>
              <a:t> </a:t>
            </a:r>
            <a:r>
              <a:rPr spc="-10" dirty="0"/>
              <a:t>term </a:t>
            </a:r>
            <a:r>
              <a:rPr dirty="0"/>
              <a:t>web</a:t>
            </a:r>
            <a:r>
              <a:rPr spc="-45" dirty="0"/>
              <a:t> </a:t>
            </a:r>
            <a:r>
              <a:rPr dirty="0"/>
              <a:t>services.</a:t>
            </a:r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2302" y="0"/>
            <a:ext cx="8067675" cy="12465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16205" marR="5080" indent="-104140">
              <a:lnSpc>
                <a:spcPct val="100000"/>
              </a:lnSpc>
              <a:spcBef>
                <a:spcPts val="110"/>
              </a:spcBef>
            </a:pPr>
            <a:r>
              <a:rPr spc="-45" dirty="0"/>
              <a:t>CREATING,</a:t>
            </a:r>
            <a:r>
              <a:rPr spc="-40" dirty="0"/>
              <a:t> </a:t>
            </a:r>
            <a:r>
              <a:rPr dirty="0"/>
              <a:t>PUBLISHING,</a:t>
            </a:r>
            <a:r>
              <a:rPr spc="-70" dirty="0"/>
              <a:t> </a:t>
            </a:r>
            <a:r>
              <a:rPr spc="-15" dirty="0"/>
              <a:t>TESTING</a:t>
            </a:r>
            <a:r>
              <a:rPr spc="-50" dirty="0"/>
              <a:t> </a:t>
            </a:r>
            <a:r>
              <a:rPr spc="5" dirty="0"/>
              <a:t>AND </a:t>
            </a:r>
            <a:r>
              <a:rPr spc="-890" dirty="0"/>
              <a:t> </a:t>
            </a:r>
            <a:r>
              <a:rPr spc="-5" dirty="0"/>
              <a:t>DESCRIBING</a:t>
            </a:r>
            <a:r>
              <a:rPr spc="-55" dirty="0"/>
              <a:t> </a:t>
            </a:r>
            <a:r>
              <a:rPr dirty="0"/>
              <a:t>A</a:t>
            </a:r>
            <a:r>
              <a:rPr spc="-25" dirty="0"/>
              <a:t> </a:t>
            </a:r>
            <a:r>
              <a:rPr spc="-5" dirty="0"/>
              <a:t>WEB</a:t>
            </a:r>
            <a:r>
              <a:rPr dirty="0"/>
              <a:t> </a:t>
            </a:r>
            <a:r>
              <a:rPr spc="-15" dirty="0"/>
              <a:t>SERVICES</a:t>
            </a:r>
            <a:r>
              <a:rPr spc="-45" dirty="0"/>
              <a:t> </a:t>
            </a:r>
            <a:r>
              <a:rPr spc="-5" dirty="0"/>
              <a:t>(WSDL)</a:t>
            </a:r>
            <a:endParaRPr spc="-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40583" y="91186"/>
            <a:ext cx="3863340" cy="6953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400" b="0" spc="-10" dirty="0">
                <a:latin typeface="Calibri" panose="020F0502020204030204"/>
                <a:cs typeface="Calibri" panose="020F0502020204030204"/>
              </a:rPr>
              <a:t>How</a:t>
            </a:r>
            <a:r>
              <a:rPr sz="4400" b="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4400" b="0" spc="-15" dirty="0">
                <a:latin typeface="Calibri" panose="020F0502020204030204"/>
                <a:cs typeface="Calibri" panose="020F0502020204030204"/>
              </a:rPr>
              <a:t>AJAX</a:t>
            </a:r>
            <a:r>
              <a:rPr sz="4400" b="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4400" b="0" spc="-55" dirty="0">
                <a:latin typeface="Calibri" panose="020F0502020204030204"/>
                <a:cs typeface="Calibri" panose="020F0502020204030204"/>
              </a:rPr>
              <a:t>Works</a:t>
            </a:r>
            <a:endParaRPr sz="4400">
              <a:latin typeface="Calibri" panose="020F0502020204030204"/>
              <a:cs typeface="Calibri" panose="020F0502020204030204"/>
            </a:endParaRPr>
          </a:p>
        </p:txBody>
      </p:sp>
      <p:pic>
        <p:nvPicPr>
          <p:cNvPr id="3" name="object 3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107719" y="1361016"/>
            <a:ext cx="8904177" cy="4821766"/>
          </a:xfrm>
          <a:prstGeom prst="rect">
            <a:avLst/>
          </a:prstGeom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107949"/>
            <a:ext cx="8302625" cy="88074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800" dirty="0"/>
              <a:t>1.</a:t>
            </a:r>
            <a:r>
              <a:rPr sz="2800" spc="-5" dirty="0"/>
              <a:t> Creating</a:t>
            </a:r>
            <a:r>
              <a:rPr sz="2800" spc="-40" dirty="0"/>
              <a:t> </a:t>
            </a:r>
            <a:r>
              <a:rPr sz="2800" dirty="0"/>
              <a:t>a</a:t>
            </a:r>
            <a:r>
              <a:rPr sz="2800" spc="5" dirty="0"/>
              <a:t> </a:t>
            </a:r>
            <a:r>
              <a:rPr sz="2800" spc="-30" dirty="0"/>
              <a:t>Web</a:t>
            </a:r>
            <a:r>
              <a:rPr sz="2800" dirty="0"/>
              <a:t> </a:t>
            </a:r>
            <a:r>
              <a:rPr sz="2800" spc="-5" dirty="0"/>
              <a:t>Application</a:t>
            </a:r>
            <a:r>
              <a:rPr sz="2800" spc="-75" dirty="0"/>
              <a:t> </a:t>
            </a:r>
            <a:r>
              <a:rPr sz="2800" spc="-5" dirty="0"/>
              <a:t>Project</a:t>
            </a:r>
            <a:r>
              <a:rPr sz="2800" spc="-20" dirty="0"/>
              <a:t> </a:t>
            </a:r>
            <a:r>
              <a:rPr sz="2800" spc="5" dirty="0"/>
              <a:t>and</a:t>
            </a:r>
            <a:r>
              <a:rPr sz="2800" spc="-25" dirty="0"/>
              <a:t> </a:t>
            </a:r>
            <a:r>
              <a:rPr sz="2800" spc="5" dirty="0"/>
              <a:t>Adding</a:t>
            </a:r>
            <a:r>
              <a:rPr sz="2800" spc="-35" dirty="0"/>
              <a:t> </a:t>
            </a:r>
            <a:r>
              <a:rPr sz="2800" dirty="0"/>
              <a:t>a</a:t>
            </a:r>
            <a:r>
              <a:rPr sz="2800" spc="5" dirty="0"/>
              <a:t> </a:t>
            </a:r>
            <a:r>
              <a:rPr sz="2800" spc="-35" dirty="0"/>
              <a:t>Web </a:t>
            </a:r>
            <a:r>
              <a:rPr sz="2800" spc="-620" dirty="0"/>
              <a:t> </a:t>
            </a:r>
            <a:r>
              <a:rPr sz="2800" spc="5" dirty="0"/>
              <a:t>Service</a:t>
            </a:r>
            <a:r>
              <a:rPr sz="2800" spc="-5" dirty="0"/>
              <a:t> </a:t>
            </a:r>
            <a:r>
              <a:rPr sz="2800" dirty="0"/>
              <a:t>Class</a:t>
            </a:r>
            <a:r>
              <a:rPr sz="2800" spc="-30" dirty="0"/>
              <a:t> </a:t>
            </a:r>
            <a:r>
              <a:rPr sz="2800" dirty="0"/>
              <a:t>in</a:t>
            </a:r>
            <a:r>
              <a:rPr sz="2800" spc="-20" dirty="0"/>
              <a:t> </a:t>
            </a:r>
            <a:r>
              <a:rPr sz="2800" dirty="0"/>
              <a:t>Netbeans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231140" y="1105865"/>
            <a:ext cx="8641715" cy="55746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spc="-10" dirty="0">
                <a:latin typeface="Calibri" panose="020F0502020204030204"/>
                <a:cs typeface="Calibri" panose="020F0502020204030204"/>
              </a:rPr>
              <a:t>Creating</a:t>
            </a:r>
            <a:r>
              <a:rPr sz="2000" spc="2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a</a:t>
            </a:r>
            <a:r>
              <a:rPr sz="20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35" dirty="0">
                <a:latin typeface="Calibri" panose="020F0502020204030204"/>
                <a:cs typeface="Calibri" panose="020F0502020204030204"/>
              </a:rPr>
              <a:t>Web</a:t>
            </a:r>
            <a:r>
              <a:rPr sz="20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Application</a:t>
            </a:r>
            <a:r>
              <a:rPr sz="2000" spc="4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Project</a:t>
            </a:r>
            <a:r>
              <a:rPr sz="2000" spc="3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in</a:t>
            </a:r>
            <a:r>
              <a:rPr sz="2000" spc="5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Netbeans</a:t>
            </a:r>
            <a:r>
              <a:rPr sz="2000" spc="3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5.5</a:t>
            </a:r>
            <a:r>
              <a:rPr sz="20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0" dirty="0">
                <a:latin typeface="Calibri" panose="020F0502020204030204"/>
                <a:cs typeface="Calibri" panose="020F0502020204030204"/>
              </a:rPr>
              <a:t>To</a:t>
            </a:r>
            <a:r>
              <a:rPr sz="20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20" dirty="0">
                <a:latin typeface="Calibri" panose="020F0502020204030204"/>
                <a:cs typeface="Calibri" panose="020F0502020204030204"/>
              </a:rPr>
              <a:t>create</a:t>
            </a:r>
            <a:r>
              <a:rPr sz="2000" spc="5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a</a:t>
            </a:r>
            <a:r>
              <a:rPr sz="20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20" dirty="0">
                <a:latin typeface="Calibri" panose="020F0502020204030204"/>
                <a:cs typeface="Calibri" panose="020F0502020204030204"/>
              </a:rPr>
              <a:t>web</a:t>
            </a:r>
            <a:r>
              <a:rPr sz="2000" spc="4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application,</a:t>
            </a:r>
            <a:endParaRPr sz="20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ts val="2390"/>
              </a:lnSpc>
            </a:pPr>
            <a:r>
              <a:rPr sz="2000" spc="-15" dirty="0">
                <a:latin typeface="Calibri" panose="020F0502020204030204"/>
                <a:cs typeface="Calibri" panose="020F0502020204030204"/>
              </a:rPr>
              <a:t>perform</a:t>
            </a:r>
            <a:r>
              <a:rPr sz="2000" spc="3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the</a:t>
            </a:r>
            <a:r>
              <a:rPr sz="20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following</a:t>
            </a:r>
            <a:r>
              <a:rPr sz="20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20" dirty="0">
                <a:latin typeface="Calibri" panose="020F0502020204030204"/>
                <a:cs typeface="Calibri" panose="020F0502020204030204"/>
              </a:rPr>
              <a:t>steps:</a:t>
            </a:r>
            <a:endParaRPr sz="2000">
              <a:latin typeface="Calibri" panose="020F0502020204030204"/>
              <a:cs typeface="Calibri" panose="020F0502020204030204"/>
            </a:endParaRPr>
          </a:p>
          <a:p>
            <a:pPr marL="356870" indent="-344805">
              <a:lnSpc>
                <a:spcPts val="2870"/>
              </a:lnSpc>
              <a:buAutoNum type="arabicPeriod"/>
              <a:tabLst>
                <a:tab pos="357505" algn="l"/>
              </a:tabLst>
            </a:pPr>
            <a:r>
              <a:rPr sz="2400" spc="-5" dirty="0">
                <a:latin typeface="Calibri" panose="020F0502020204030204"/>
                <a:cs typeface="Calibri" panose="020F0502020204030204"/>
              </a:rPr>
              <a:t>Select File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&gt;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New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Project</a:t>
            </a:r>
            <a:r>
              <a:rPr sz="24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to </a:t>
            </a:r>
            <a:r>
              <a:rPr sz="2400" dirty="0">
                <a:latin typeface="Calibri" panose="020F0502020204030204"/>
                <a:cs typeface="Calibri" panose="020F0502020204030204"/>
              </a:rPr>
              <a:t>open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the</a:t>
            </a:r>
            <a:r>
              <a:rPr sz="24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New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Project</a:t>
            </a:r>
            <a:r>
              <a:rPr sz="24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dialog.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356870" marR="789940" indent="-344805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357505" algn="l"/>
              </a:tabLst>
            </a:pPr>
            <a:r>
              <a:rPr sz="2400" spc="-5" dirty="0">
                <a:latin typeface="Calibri" panose="020F0502020204030204"/>
                <a:cs typeface="Calibri" panose="020F0502020204030204"/>
              </a:rPr>
              <a:t>Select </a:t>
            </a:r>
            <a:r>
              <a:rPr sz="2400" spc="-35" dirty="0">
                <a:latin typeface="Calibri" panose="020F0502020204030204"/>
                <a:cs typeface="Calibri" panose="020F0502020204030204"/>
              </a:rPr>
              <a:t>Web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from </a:t>
            </a:r>
            <a:r>
              <a:rPr sz="2400" dirty="0">
                <a:latin typeface="Calibri" panose="020F0502020204030204"/>
                <a:cs typeface="Calibri" panose="020F0502020204030204"/>
              </a:rPr>
              <a:t>the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dialog’s Categories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list, </a:t>
            </a:r>
            <a:r>
              <a:rPr sz="2400" dirty="0">
                <a:latin typeface="Calibri" panose="020F0502020204030204"/>
                <a:cs typeface="Calibri" panose="020F0502020204030204"/>
              </a:rPr>
              <a:t>then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select </a:t>
            </a:r>
            <a:r>
              <a:rPr sz="2400" spc="-35" dirty="0">
                <a:latin typeface="Calibri" panose="020F0502020204030204"/>
                <a:cs typeface="Calibri" panose="020F0502020204030204"/>
              </a:rPr>
              <a:t>Web </a:t>
            </a:r>
            <a:r>
              <a:rPr sz="2400" spc="-5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Application</a:t>
            </a:r>
            <a:r>
              <a:rPr sz="24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from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the</a:t>
            </a:r>
            <a:r>
              <a:rPr sz="24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Projects</a:t>
            </a:r>
            <a:r>
              <a:rPr sz="24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list.</a:t>
            </a:r>
            <a:r>
              <a:rPr sz="24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Click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Next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&gt;.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356870" marR="5080" indent="-344805">
              <a:lnSpc>
                <a:spcPct val="100000"/>
              </a:lnSpc>
              <a:buAutoNum type="arabicPeriod"/>
              <a:tabLst>
                <a:tab pos="357505" algn="l"/>
              </a:tabLst>
            </a:pPr>
            <a:r>
              <a:rPr sz="2400" dirty="0">
                <a:latin typeface="Calibri" panose="020F0502020204030204"/>
                <a:cs typeface="Calibri" panose="020F0502020204030204"/>
              </a:rPr>
              <a:t>Specify</a:t>
            </a:r>
            <a:r>
              <a:rPr sz="24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the</a:t>
            </a:r>
            <a:r>
              <a:rPr sz="2400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name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of</a:t>
            </a:r>
            <a:r>
              <a:rPr sz="2400" spc="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your</a:t>
            </a:r>
            <a:r>
              <a:rPr sz="24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project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(HugeInteger)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in</a:t>
            </a:r>
            <a:r>
              <a:rPr sz="2400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the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Project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Name field and specify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where </a:t>
            </a:r>
            <a:r>
              <a:rPr sz="2400" spc="-40" dirty="0">
                <a:latin typeface="Calibri" panose="020F0502020204030204"/>
                <a:cs typeface="Calibri" panose="020F0502020204030204"/>
              </a:rPr>
              <a:t>you’d </a:t>
            </a:r>
            <a:r>
              <a:rPr sz="2400" spc="-25" dirty="0">
                <a:latin typeface="Calibri" panose="020F0502020204030204"/>
                <a:cs typeface="Calibri" panose="020F0502020204030204"/>
              </a:rPr>
              <a:t>like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to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store </a:t>
            </a:r>
            <a:r>
              <a:rPr sz="2400" dirty="0">
                <a:latin typeface="Calibri" panose="020F0502020204030204"/>
                <a:cs typeface="Calibri" panose="020F0502020204030204"/>
              </a:rPr>
              <a:t>the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project </a:t>
            </a:r>
            <a:r>
              <a:rPr sz="2400" dirty="0">
                <a:latin typeface="Calibri" panose="020F0502020204030204"/>
                <a:cs typeface="Calibri" panose="020F0502020204030204"/>
              </a:rPr>
              <a:t>in the 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Project Location </a:t>
            </a:r>
            <a:r>
              <a:rPr sz="2400" dirty="0">
                <a:latin typeface="Calibri" panose="020F0502020204030204"/>
                <a:cs typeface="Calibri" panose="020F0502020204030204"/>
              </a:rPr>
              <a:t>field. </a:t>
            </a:r>
            <a:r>
              <a:rPr sz="2400" spc="-60" dirty="0">
                <a:latin typeface="Calibri" panose="020F0502020204030204"/>
                <a:cs typeface="Calibri" panose="020F0502020204030204"/>
              </a:rPr>
              <a:t>You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can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click </a:t>
            </a:r>
            <a:r>
              <a:rPr sz="2400" dirty="0">
                <a:latin typeface="Calibri" panose="020F0502020204030204"/>
                <a:cs typeface="Calibri" panose="020F0502020204030204"/>
              </a:rPr>
              <a:t>the 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Browse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button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to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select </a:t>
            </a:r>
            <a:r>
              <a:rPr sz="2400" dirty="0">
                <a:latin typeface="Calibri" panose="020F0502020204030204"/>
                <a:cs typeface="Calibri" panose="020F0502020204030204"/>
              </a:rPr>
              <a:t>the </a:t>
            </a:r>
            <a:r>
              <a:rPr sz="2400" spc="-5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location.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356870" indent="-344805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357505" algn="l"/>
              </a:tabLst>
            </a:pPr>
            <a:r>
              <a:rPr sz="2400" spc="-5" dirty="0">
                <a:latin typeface="Calibri" panose="020F0502020204030204"/>
                <a:cs typeface="Calibri" panose="020F0502020204030204"/>
              </a:rPr>
              <a:t>Select </a:t>
            </a:r>
            <a:r>
              <a:rPr sz="2400" dirty="0">
                <a:latin typeface="Calibri" panose="020F0502020204030204"/>
                <a:cs typeface="Calibri" panose="020F0502020204030204"/>
              </a:rPr>
              <a:t>Sun</a:t>
            </a:r>
            <a:r>
              <a:rPr sz="24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Java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System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Application</a:t>
            </a:r>
            <a:r>
              <a:rPr sz="24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Server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from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the</a:t>
            </a:r>
            <a:r>
              <a:rPr sz="24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Server 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drop-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356870">
              <a:lnSpc>
                <a:spcPct val="100000"/>
              </a:lnSpc>
              <a:spcBef>
                <a:spcPts val="5"/>
              </a:spcBef>
            </a:pPr>
            <a:r>
              <a:rPr sz="2400" spc="-5" dirty="0">
                <a:latin typeface="Calibri" panose="020F0502020204030204"/>
                <a:cs typeface="Calibri" panose="020F0502020204030204"/>
              </a:rPr>
              <a:t>down</a:t>
            </a:r>
            <a:r>
              <a:rPr sz="2400" spc="-7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list.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356870" indent="-344805">
              <a:lnSpc>
                <a:spcPct val="100000"/>
              </a:lnSpc>
              <a:buAutoNum type="arabicPeriod" startAt="5"/>
              <a:tabLst>
                <a:tab pos="357505" algn="l"/>
              </a:tabLst>
            </a:pPr>
            <a:r>
              <a:rPr sz="2400" spc="-5" dirty="0">
                <a:latin typeface="Calibri" panose="020F0502020204030204"/>
                <a:cs typeface="Calibri" panose="020F0502020204030204"/>
              </a:rPr>
              <a:t>Select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Java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EE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5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from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the</a:t>
            </a:r>
            <a:r>
              <a:rPr sz="24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J2EE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25" dirty="0">
                <a:latin typeface="Calibri" panose="020F0502020204030204"/>
                <a:cs typeface="Calibri" panose="020F0502020204030204"/>
              </a:rPr>
              <a:t>Version</a:t>
            </a:r>
            <a:r>
              <a:rPr sz="24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drop-down</a:t>
            </a:r>
            <a:r>
              <a:rPr sz="2400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list.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356870" indent="-344805">
              <a:lnSpc>
                <a:spcPct val="100000"/>
              </a:lnSpc>
              <a:buAutoNum type="arabicPeriod" startAt="5"/>
              <a:tabLst>
                <a:tab pos="357505" algn="l"/>
              </a:tabLst>
            </a:pPr>
            <a:r>
              <a:rPr sz="2400" spc="-5" dirty="0">
                <a:latin typeface="Calibri" panose="020F0502020204030204"/>
                <a:cs typeface="Calibri" panose="020F0502020204030204"/>
              </a:rPr>
              <a:t>Click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Finish</a:t>
            </a:r>
            <a:r>
              <a:rPr sz="24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to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dismiss</a:t>
            </a:r>
            <a:r>
              <a:rPr sz="24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the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New</a:t>
            </a:r>
            <a:r>
              <a:rPr sz="24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Project </a:t>
            </a:r>
            <a:r>
              <a:rPr sz="2400" dirty="0">
                <a:latin typeface="Calibri" panose="020F0502020204030204"/>
                <a:cs typeface="Calibri" panose="020F0502020204030204"/>
              </a:rPr>
              <a:t>dialog.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356870" marR="12700" indent="-344805">
              <a:lnSpc>
                <a:spcPct val="100000"/>
              </a:lnSpc>
              <a:spcBef>
                <a:spcPts val="15"/>
              </a:spcBef>
            </a:pPr>
            <a:r>
              <a:rPr sz="2000" spc="-5" dirty="0">
                <a:latin typeface="Calibri" panose="020F0502020204030204"/>
                <a:cs typeface="Calibri" panose="020F0502020204030204"/>
              </a:rPr>
              <a:t>This</a:t>
            </a:r>
            <a:r>
              <a:rPr sz="20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20" dirty="0">
                <a:latin typeface="Calibri" panose="020F0502020204030204"/>
                <a:cs typeface="Calibri" panose="020F0502020204030204"/>
              </a:rPr>
              <a:t>creates</a:t>
            </a:r>
            <a:r>
              <a:rPr sz="2000" spc="6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a</a:t>
            </a:r>
            <a:r>
              <a:rPr sz="20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20" dirty="0">
                <a:latin typeface="Calibri" panose="020F0502020204030204"/>
                <a:cs typeface="Calibri" panose="020F0502020204030204"/>
              </a:rPr>
              <a:t>web</a:t>
            </a:r>
            <a:r>
              <a:rPr sz="2000" spc="3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application</a:t>
            </a:r>
            <a:r>
              <a:rPr sz="2000" spc="3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that</a:t>
            </a:r>
            <a:r>
              <a:rPr sz="20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will</a:t>
            </a:r>
            <a:r>
              <a:rPr sz="2000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run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in</a:t>
            </a:r>
            <a:r>
              <a:rPr sz="200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a</a:t>
            </a:r>
            <a:r>
              <a:rPr sz="20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20" dirty="0">
                <a:latin typeface="Calibri" panose="020F0502020204030204"/>
                <a:cs typeface="Calibri" panose="020F0502020204030204"/>
              </a:rPr>
              <a:t>web</a:t>
            </a:r>
            <a:r>
              <a:rPr sz="2000" spc="3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40" dirty="0">
                <a:latin typeface="Calibri" panose="020F0502020204030204"/>
                <a:cs typeface="Calibri" panose="020F0502020204030204"/>
              </a:rPr>
              <a:t>browser.</a:t>
            </a:r>
            <a:r>
              <a:rPr sz="20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When</a:t>
            </a:r>
            <a:r>
              <a:rPr sz="200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you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20" dirty="0">
                <a:latin typeface="Calibri" panose="020F0502020204030204"/>
                <a:cs typeface="Calibri" panose="020F0502020204030204"/>
              </a:rPr>
              <a:t>create</a:t>
            </a:r>
            <a:r>
              <a:rPr sz="2000" spc="4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a </a:t>
            </a:r>
            <a:r>
              <a:rPr sz="200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35" dirty="0">
                <a:latin typeface="Calibri" panose="020F0502020204030204"/>
                <a:cs typeface="Calibri" panose="020F0502020204030204"/>
              </a:rPr>
              <a:t>Web</a:t>
            </a:r>
            <a:r>
              <a:rPr sz="20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Application</a:t>
            </a:r>
            <a:r>
              <a:rPr sz="2000" spc="3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in</a:t>
            </a:r>
            <a:r>
              <a:rPr sz="2000" spc="3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Netbeans,</a:t>
            </a:r>
            <a:r>
              <a:rPr sz="2000" spc="3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the IDE </a:t>
            </a:r>
            <a:r>
              <a:rPr sz="2000" spc="-20" dirty="0">
                <a:latin typeface="Calibri" panose="020F0502020204030204"/>
                <a:cs typeface="Calibri" panose="020F0502020204030204"/>
              </a:rPr>
              <a:t>generates</a:t>
            </a:r>
            <a:r>
              <a:rPr sz="2000" spc="9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additional</a:t>
            </a:r>
            <a:r>
              <a:rPr sz="20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files</a:t>
            </a:r>
            <a:r>
              <a:rPr sz="2000" spc="4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that</a:t>
            </a:r>
            <a:r>
              <a:rPr sz="20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support</a:t>
            </a:r>
            <a:r>
              <a:rPr sz="20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the </a:t>
            </a:r>
            <a:r>
              <a:rPr sz="2000" spc="-44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20" dirty="0">
                <a:latin typeface="Calibri" panose="020F0502020204030204"/>
                <a:cs typeface="Calibri" panose="020F0502020204030204"/>
              </a:rPr>
              <a:t>web</a:t>
            </a:r>
            <a:r>
              <a:rPr sz="2000" spc="2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application.</a:t>
            </a:r>
            <a:endParaRPr sz="20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1140" y="167385"/>
            <a:ext cx="8639175" cy="5880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 panose="020F0502020204030204"/>
                <a:cs typeface="Calibri" panose="020F0502020204030204"/>
              </a:rPr>
              <a:t>Adding</a:t>
            </a:r>
            <a:r>
              <a:rPr sz="24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a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35" dirty="0">
                <a:latin typeface="Calibri" panose="020F0502020204030204"/>
                <a:cs typeface="Calibri" panose="020F0502020204030204"/>
              </a:rPr>
              <a:t>Web</a:t>
            </a:r>
            <a:r>
              <a:rPr sz="2400" spc="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Service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Class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to </a:t>
            </a:r>
            <a:r>
              <a:rPr sz="2400" dirty="0">
                <a:latin typeface="Calibri" panose="020F0502020204030204"/>
                <a:cs typeface="Calibri" panose="020F0502020204030204"/>
              </a:rPr>
              <a:t>a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35" dirty="0">
                <a:latin typeface="Calibri" panose="020F0502020204030204"/>
                <a:cs typeface="Calibri" panose="020F0502020204030204"/>
              </a:rPr>
              <a:t>Web</a:t>
            </a:r>
            <a:r>
              <a:rPr sz="2400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Application</a:t>
            </a:r>
            <a:r>
              <a:rPr sz="24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Project</a:t>
            </a:r>
            <a:r>
              <a:rPr sz="24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5" dirty="0">
                <a:latin typeface="Calibri" panose="020F0502020204030204"/>
                <a:cs typeface="Calibri" panose="020F0502020204030204"/>
              </a:rPr>
              <a:t>To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create</a:t>
            </a:r>
            <a:r>
              <a:rPr sz="24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a 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web </a:t>
            </a:r>
            <a:r>
              <a:rPr sz="2400" dirty="0">
                <a:latin typeface="Calibri" panose="020F0502020204030204"/>
                <a:cs typeface="Calibri" panose="020F0502020204030204"/>
              </a:rPr>
              <a:t>service,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perform </a:t>
            </a:r>
            <a:r>
              <a:rPr sz="2400" dirty="0">
                <a:latin typeface="Calibri" panose="020F0502020204030204"/>
                <a:cs typeface="Calibri" panose="020F0502020204030204"/>
              </a:rPr>
              <a:t>the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following steps to </a:t>
            </a:r>
            <a:r>
              <a:rPr sz="2400" dirty="0">
                <a:latin typeface="Calibri" panose="020F0502020204030204"/>
                <a:cs typeface="Calibri" panose="020F0502020204030204"/>
              </a:rPr>
              <a:t>add a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web </a:t>
            </a:r>
            <a:r>
              <a:rPr sz="2400" dirty="0">
                <a:latin typeface="Calibri" panose="020F0502020204030204"/>
                <a:cs typeface="Calibri" panose="020F0502020204030204"/>
              </a:rPr>
              <a:t>service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class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to </a:t>
            </a:r>
            <a:r>
              <a:rPr sz="2400" spc="-5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the</a:t>
            </a:r>
            <a:r>
              <a:rPr sz="24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project: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469900" marR="248920" indent="-457835">
              <a:lnSpc>
                <a:spcPct val="100000"/>
              </a:lnSpc>
              <a:buAutoNum type="arabicPeriod"/>
              <a:tabLst>
                <a:tab pos="469900" algn="l"/>
                <a:tab pos="469900" algn="l"/>
              </a:tabLst>
            </a:pPr>
            <a:r>
              <a:rPr sz="2400" dirty="0">
                <a:latin typeface="Calibri" panose="020F0502020204030204"/>
                <a:cs typeface="Calibri" panose="020F0502020204030204"/>
              </a:rPr>
              <a:t>Under the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Projects tab </a:t>
            </a:r>
            <a:r>
              <a:rPr sz="2400" dirty="0">
                <a:latin typeface="Calibri" panose="020F0502020204030204"/>
                <a:cs typeface="Calibri" panose="020F0502020204030204"/>
              </a:rPr>
              <a:t>in Netbeans 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(just </a:t>
            </a:r>
            <a:r>
              <a:rPr sz="2400" dirty="0">
                <a:latin typeface="Calibri" panose="020F0502020204030204"/>
                <a:cs typeface="Calibri" panose="020F0502020204030204"/>
              </a:rPr>
              <a:t>below the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File </a:t>
            </a:r>
            <a:r>
              <a:rPr sz="2400" dirty="0">
                <a:latin typeface="Calibri" panose="020F0502020204030204"/>
                <a:cs typeface="Calibri" panose="020F0502020204030204"/>
              </a:rPr>
              <a:t>menu), 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right</a:t>
            </a:r>
            <a:r>
              <a:rPr sz="24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click </a:t>
            </a:r>
            <a:r>
              <a:rPr sz="2400" dirty="0">
                <a:latin typeface="Calibri" panose="020F0502020204030204"/>
                <a:cs typeface="Calibri" panose="020F0502020204030204"/>
              </a:rPr>
              <a:t>the</a:t>
            </a:r>
            <a:r>
              <a:rPr sz="24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HugeInteger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project’s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node</a:t>
            </a:r>
            <a:r>
              <a:rPr sz="24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and</a:t>
            </a:r>
            <a:r>
              <a:rPr sz="24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select </a:t>
            </a:r>
            <a:r>
              <a:rPr sz="2400" dirty="0">
                <a:latin typeface="Calibri" panose="020F0502020204030204"/>
                <a:cs typeface="Calibri" panose="020F0502020204030204"/>
              </a:rPr>
              <a:t>New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&gt;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35" dirty="0">
                <a:latin typeface="Calibri" panose="020F0502020204030204"/>
                <a:cs typeface="Calibri" panose="020F0502020204030204"/>
              </a:rPr>
              <a:t>Web </a:t>
            </a:r>
            <a:r>
              <a:rPr sz="2400" spc="-5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Service…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to</a:t>
            </a:r>
            <a:r>
              <a:rPr sz="24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open</a:t>
            </a:r>
            <a:r>
              <a:rPr sz="24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the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New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35" dirty="0">
                <a:latin typeface="Calibri" panose="020F0502020204030204"/>
                <a:cs typeface="Calibri" panose="020F0502020204030204"/>
              </a:rPr>
              <a:t>Web</a:t>
            </a:r>
            <a:r>
              <a:rPr sz="2400" dirty="0">
                <a:latin typeface="Calibri" panose="020F0502020204030204"/>
                <a:cs typeface="Calibri" panose="020F0502020204030204"/>
              </a:rPr>
              <a:t> Service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dialog.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469900" indent="-457835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469900" algn="l"/>
                <a:tab pos="469900" algn="l"/>
              </a:tabLst>
            </a:pPr>
            <a:r>
              <a:rPr sz="2400" dirty="0">
                <a:latin typeface="Calibri" panose="020F0502020204030204"/>
                <a:cs typeface="Calibri" panose="020F0502020204030204"/>
              </a:rPr>
              <a:t>Specify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HugeInteger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in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the</a:t>
            </a:r>
            <a:r>
              <a:rPr sz="2400" spc="-35" dirty="0">
                <a:latin typeface="Calibri" panose="020F0502020204030204"/>
                <a:cs typeface="Calibri" panose="020F0502020204030204"/>
              </a:rPr>
              <a:t> Web</a:t>
            </a:r>
            <a:r>
              <a:rPr sz="2400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Service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Name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field.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469900" indent="-457835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469900" algn="l"/>
                <a:tab pos="469900" algn="l"/>
              </a:tabLst>
            </a:pPr>
            <a:r>
              <a:rPr sz="2400" dirty="0">
                <a:latin typeface="Calibri" panose="020F0502020204030204"/>
                <a:cs typeface="Calibri" panose="020F0502020204030204"/>
              </a:rPr>
              <a:t>Specify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com.deitel.jhtp7.ch28.hugeinteger</a:t>
            </a:r>
            <a:r>
              <a:rPr sz="2400" spc="-7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in</a:t>
            </a:r>
            <a:r>
              <a:rPr sz="24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the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Package</a:t>
            </a:r>
            <a:r>
              <a:rPr sz="2400" spc="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field.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469900" indent="-457835">
              <a:lnSpc>
                <a:spcPct val="100000"/>
              </a:lnSpc>
              <a:buAutoNum type="arabicPeriod"/>
              <a:tabLst>
                <a:tab pos="469900" algn="l"/>
                <a:tab pos="469900" algn="l"/>
              </a:tabLst>
            </a:pPr>
            <a:r>
              <a:rPr sz="2400" spc="-5" dirty="0">
                <a:latin typeface="Calibri" panose="020F0502020204030204"/>
                <a:cs typeface="Calibri" panose="020F0502020204030204"/>
              </a:rPr>
              <a:t>Click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Finish</a:t>
            </a:r>
            <a:r>
              <a:rPr sz="24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to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dismiss</a:t>
            </a:r>
            <a:r>
              <a:rPr sz="24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the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New</a:t>
            </a:r>
            <a:r>
              <a:rPr sz="2400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35" dirty="0">
                <a:latin typeface="Calibri" panose="020F0502020204030204"/>
                <a:cs typeface="Calibri" panose="020F0502020204030204"/>
              </a:rPr>
              <a:t>Web</a:t>
            </a:r>
            <a:r>
              <a:rPr sz="24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Service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dialog.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35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latin typeface="Calibri" panose="020F0502020204030204"/>
                <a:cs typeface="Calibri" panose="020F0502020204030204"/>
              </a:rPr>
              <a:t>The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IDE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generates</a:t>
            </a:r>
            <a:r>
              <a:rPr sz="24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a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sample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web</a:t>
            </a:r>
            <a:r>
              <a:rPr sz="2400" dirty="0">
                <a:latin typeface="Calibri" panose="020F0502020204030204"/>
                <a:cs typeface="Calibri" panose="020F0502020204030204"/>
              </a:rPr>
              <a:t> service</a:t>
            </a:r>
            <a:r>
              <a:rPr sz="24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class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with</a:t>
            </a:r>
            <a:r>
              <a:rPr sz="24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the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name</a:t>
            </a:r>
            <a:r>
              <a:rPr sz="24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you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469900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latin typeface="Calibri" panose="020F0502020204030204"/>
                <a:cs typeface="Calibri" panose="020F0502020204030204"/>
              </a:rPr>
              <a:t>specified</a:t>
            </a:r>
            <a:r>
              <a:rPr sz="24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in</a:t>
            </a:r>
            <a:r>
              <a:rPr sz="24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Step</a:t>
            </a:r>
            <a:r>
              <a:rPr sz="24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2.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469900" marR="301625" indent="-457835">
              <a:lnSpc>
                <a:spcPct val="100000"/>
              </a:lnSpc>
            </a:pPr>
            <a:r>
              <a:rPr sz="2400" dirty="0">
                <a:latin typeface="Calibri" panose="020F0502020204030204"/>
                <a:cs typeface="Calibri" panose="020F0502020204030204"/>
              </a:rPr>
              <a:t>In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this</a:t>
            </a:r>
            <a:r>
              <a:rPr sz="24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class,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you’ll</a:t>
            </a:r>
            <a:r>
              <a:rPr sz="24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define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the</a:t>
            </a:r>
            <a:r>
              <a:rPr sz="24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methods</a:t>
            </a:r>
            <a:r>
              <a:rPr sz="24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that</a:t>
            </a:r>
            <a:r>
              <a:rPr sz="24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your</a:t>
            </a:r>
            <a:r>
              <a:rPr sz="24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web</a:t>
            </a:r>
            <a:r>
              <a:rPr sz="2400" spc="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service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makes </a:t>
            </a:r>
            <a:r>
              <a:rPr sz="2400" spc="-5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available to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client applications. </a:t>
            </a:r>
            <a:r>
              <a:rPr sz="2400" dirty="0">
                <a:latin typeface="Calibri" panose="020F0502020204030204"/>
                <a:cs typeface="Calibri" panose="020F0502020204030204"/>
              </a:rPr>
              <a:t>When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you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eventually </a:t>
            </a:r>
            <a:r>
              <a:rPr sz="2400" dirty="0">
                <a:latin typeface="Calibri" panose="020F0502020204030204"/>
                <a:cs typeface="Calibri" panose="020F0502020204030204"/>
              </a:rPr>
              <a:t>build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your </a:t>
            </a:r>
            <a:r>
              <a:rPr sz="2400" spc="-5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application, </a:t>
            </a:r>
            <a:r>
              <a:rPr sz="2400" dirty="0">
                <a:latin typeface="Calibri" panose="020F0502020204030204"/>
                <a:cs typeface="Calibri" panose="020F0502020204030204"/>
              </a:rPr>
              <a:t>the IDE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will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generate </a:t>
            </a:r>
            <a:r>
              <a:rPr sz="2400" dirty="0">
                <a:latin typeface="Calibri" panose="020F0502020204030204"/>
                <a:cs typeface="Calibri" panose="020F0502020204030204"/>
              </a:rPr>
              <a:t>other supporting files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(which 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we’ll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discuss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shortly)</a:t>
            </a:r>
            <a:r>
              <a:rPr sz="24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for</a:t>
            </a:r>
            <a:r>
              <a:rPr sz="24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your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web</a:t>
            </a:r>
            <a:r>
              <a:rPr sz="2400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service.</a:t>
            </a:r>
            <a:endParaRPr sz="24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6582" y="321005"/>
            <a:ext cx="7850505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spc="-5" dirty="0"/>
              <a:t>2. </a:t>
            </a:r>
            <a:r>
              <a:rPr sz="2800" dirty="0"/>
              <a:t>Defining</a:t>
            </a:r>
            <a:r>
              <a:rPr sz="2800" spc="-45" dirty="0"/>
              <a:t> </a:t>
            </a:r>
            <a:r>
              <a:rPr sz="2800" spc="5" dirty="0"/>
              <a:t>the</a:t>
            </a:r>
            <a:r>
              <a:rPr sz="2800" spc="-15" dirty="0"/>
              <a:t> </a:t>
            </a:r>
            <a:r>
              <a:rPr sz="2800" spc="-10" dirty="0"/>
              <a:t>HugeInteger</a:t>
            </a:r>
            <a:r>
              <a:rPr sz="2800" spc="-40" dirty="0"/>
              <a:t> </a:t>
            </a:r>
            <a:r>
              <a:rPr sz="2800" spc="-30" dirty="0"/>
              <a:t>Web</a:t>
            </a:r>
            <a:r>
              <a:rPr sz="2800" spc="-35" dirty="0"/>
              <a:t> </a:t>
            </a:r>
            <a:r>
              <a:rPr sz="2800" spc="5" dirty="0"/>
              <a:t>Service</a:t>
            </a:r>
            <a:r>
              <a:rPr sz="2800" spc="-5" dirty="0"/>
              <a:t> </a:t>
            </a:r>
            <a:r>
              <a:rPr sz="2800" dirty="0"/>
              <a:t>in</a:t>
            </a:r>
            <a:r>
              <a:rPr sz="2800" spc="-5" dirty="0"/>
              <a:t> </a:t>
            </a:r>
            <a:r>
              <a:rPr sz="2800" dirty="0"/>
              <a:t>Netbeans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307340" y="1387221"/>
            <a:ext cx="8402320" cy="3318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alibri" panose="020F0502020204030204"/>
                <a:cs typeface="Calibri" panose="020F0502020204030204"/>
              </a:rPr>
              <a:t>Figure</a:t>
            </a:r>
            <a:r>
              <a:rPr sz="24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28.2</a:t>
            </a:r>
            <a:r>
              <a:rPr sz="24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contains</a:t>
            </a:r>
            <a:r>
              <a:rPr sz="24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the</a:t>
            </a:r>
            <a:r>
              <a:rPr sz="24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HugeInteger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web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service’s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code.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12700" marR="5080">
              <a:lnSpc>
                <a:spcPct val="100000"/>
              </a:lnSpc>
            </a:pPr>
            <a:r>
              <a:rPr sz="2400" spc="-55" dirty="0">
                <a:latin typeface="Calibri" panose="020F0502020204030204"/>
                <a:cs typeface="Calibri" panose="020F0502020204030204"/>
              </a:rPr>
              <a:t>You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can </a:t>
            </a:r>
            <a:r>
              <a:rPr sz="2400" dirty="0">
                <a:latin typeface="Calibri" panose="020F0502020204030204"/>
                <a:cs typeface="Calibri" panose="020F0502020204030204"/>
              </a:rPr>
              <a:t>implement this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code yourself </a:t>
            </a:r>
            <a:r>
              <a:rPr sz="2400" dirty="0">
                <a:latin typeface="Calibri" panose="020F0502020204030204"/>
                <a:cs typeface="Calibri" panose="020F0502020204030204"/>
              </a:rPr>
              <a:t>in 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the </a:t>
            </a:r>
            <a:r>
              <a:rPr sz="2400" spc="-25" dirty="0">
                <a:latin typeface="Calibri" panose="020F0502020204030204"/>
                <a:cs typeface="Calibri" panose="020F0502020204030204"/>
              </a:rPr>
              <a:t>HugeInteger.java </a:t>
            </a:r>
            <a:r>
              <a:rPr sz="2400" dirty="0">
                <a:latin typeface="Calibri" panose="020F0502020204030204"/>
                <a:cs typeface="Calibri" panose="020F0502020204030204"/>
              </a:rPr>
              <a:t>file 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created </a:t>
            </a:r>
            <a:r>
              <a:rPr sz="2400" dirty="0">
                <a:latin typeface="Calibri" panose="020F0502020204030204"/>
                <a:cs typeface="Calibri" panose="020F0502020204030204"/>
              </a:rPr>
              <a:t>in Section 28.3.1, or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you can </a:t>
            </a:r>
            <a:r>
              <a:rPr sz="2400" dirty="0">
                <a:latin typeface="Calibri" panose="020F0502020204030204"/>
                <a:cs typeface="Calibri" panose="020F0502020204030204"/>
              </a:rPr>
              <a:t>simply replace 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the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code </a:t>
            </a:r>
            <a:r>
              <a:rPr sz="2400" dirty="0">
                <a:latin typeface="Calibri" panose="020F0502020204030204"/>
                <a:cs typeface="Calibri" panose="020F0502020204030204"/>
              </a:rPr>
              <a:t>in 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25" dirty="0">
                <a:latin typeface="Calibri" panose="020F0502020204030204"/>
                <a:cs typeface="Calibri" panose="020F0502020204030204"/>
              </a:rPr>
              <a:t>HugeInteger.java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with </a:t>
            </a:r>
            <a:r>
              <a:rPr sz="2400" dirty="0">
                <a:latin typeface="Calibri" panose="020F0502020204030204"/>
                <a:cs typeface="Calibri" panose="020F0502020204030204"/>
              </a:rPr>
              <a:t>a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copy </a:t>
            </a:r>
            <a:r>
              <a:rPr sz="2400" dirty="0">
                <a:latin typeface="Calibri" panose="020F0502020204030204"/>
                <a:cs typeface="Calibri" panose="020F0502020204030204"/>
              </a:rPr>
              <a:t>of our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code from </a:t>
            </a:r>
            <a:r>
              <a:rPr sz="2400" dirty="0">
                <a:latin typeface="Calibri" panose="020F0502020204030204"/>
                <a:cs typeface="Calibri" panose="020F0502020204030204"/>
              </a:rPr>
              <a:t>this </a:t>
            </a:r>
            <a:r>
              <a:rPr sz="2400" spc="-25" dirty="0">
                <a:latin typeface="Calibri" panose="020F0502020204030204"/>
                <a:cs typeface="Calibri" panose="020F0502020204030204"/>
              </a:rPr>
              <a:t>example’s </a:t>
            </a:r>
            <a:r>
              <a:rPr sz="2400" spc="-40" dirty="0">
                <a:latin typeface="Calibri" panose="020F0502020204030204"/>
                <a:cs typeface="Calibri" panose="020F0502020204030204"/>
              </a:rPr>
              <a:t>folder. </a:t>
            </a:r>
            <a:r>
              <a:rPr sz="2400" spc="-5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5" dirty="0">
                <a:latin typeface="Calibri" panose="020F0502020204030204"/>
                <a:cs typeface="Calibri" panose="020F0502020204030204"/>
              </a:rPr>
              <a:t>You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can 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find this </a:t>
            </a:r>
            <a:r>
              <a:rPr sz="2400" dirty="0">
                <a:latin typeface="Calibri" panose="020F0502020204030204"/>
                <a:cs typeface="Calibri" panose="020F0502020204030204"/>
              </a:rPr>
              <a:t>file in 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the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project’s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src\java\com\deitel\jhtp7\ch28\hugeinteger</a:t>
            </a:r>
            <a:r>
              <a:rPr sz="2400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40" dirty="0">
                <a:latin typeface="Calibri" panose="020F0502020204030204"/>
                <a:cs typeface="Calibri" panose="020F0502020204030204"/>
              </a:rPr>
              <a:t>folder.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35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latin typeface="Calibri" panose="020F0502020204030204"/>
                <a:cs typeface="Calibri" panose="020F0502020204030204"/>
              </a:rPr>
              <a:t>The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25" dirty="0">
                <a:latin typeface="Calibri" panose="020F0502020204030204"/>
                <a:cs typeface="Calibri" panose="020F0502020204030204"/>
              </a:rPr>
              <a:t>book’s</a:t>
            </a:r>
            <a:r>
              <a:rPr sz="24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examples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can</a:t>
            </a:r>
            <a:r>
              <a:rPr sz="2400" dirty="0">
                <a:latin typeface="Calibri" panose="020F0502020204030204"/>
                <a:cs typeface="Calibri" panose="020F0502020204030204"/>
              </a:rPr>
              <a:t> be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downloaded</a:t>
            </a:r>
            <a:r>
              <a:rPr sz="24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from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spc="-10" dirty="0">
                <a:latin typeface="Calibri" panose="020F0502020204030204"/>
                <a:cs typeface="Calibri" panose="020F0502020204030204"/>
                <a:hlinkClick r:id="rId1"/>
              </a:rPr>
              <a:t>www.deitel.com/books/jhtp7.</a:t>
            </a:r>
            <a:endParaRPr sz="24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6613" y="321005"/>
            <a:ext cx="8573770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dirty="0"/>
              <a:t>3.</a:t>
            </a:r>
            <a:r>
              <a:rPr sz="2800" spc="5" dirty="0"/>
              <a:t> </a:t>
            </a:r>
            <a:r>
              <a:rPr sz="2800" dirty="0"/>
              <a:t>Publishing</a:t>
            </a:r>
            <a:r>
              <a:rPr sz="2800" spc="-60" dirty="0"/>
              <a:t> </a:t>
            </a:r>
            <a:r>
              <a:rPr sz="2800" spc="5" dirty="0"/>
              <a:t>the</a:t>
            </a:r>
            <a:r>
              <a:rPr sz="2800" spc="-15" dirty="0"/>
              <a:t> </a:t>
            </a:r>
            <a:r>
              <a:rPr sz="2800" spc="-10" dirty="0"/>
              <a:t>HugeInteger</a:t>
            </a:r>
            <a:r>
              <a:rPr sz="2800" spc="-75" dirty="0"/>
              <a:t> </a:t>
            </a:r>
            <a:r>
              <a:rPr sz="2800" spc="-30" dirty="0"/>
              <a:t>Web</a:t>
            </a:r>
            <a:r>
              <a:rPr sz="2800" spc="5" dirty="0"/>
              <a:t> Service </a:t>
            </a:r>
            <a:r>
              <a:rPr sz="2800" dirty="0"/>
              <a:t>from</a:t>
            </a:r>
            <a:r>
              <a:rPr sz="2800" spc="-60" dirty="0"/>
              <a:t> </a:t>
            </a:r>
            <a:r>
              <a:rPr sz="2800" dirty="0"/>
              <a:t>Netbeans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231140" y="942212"/>
            <a:ext cx="8738870" cy="52082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sz="2000" spc="-5" dirty="0">
                <a:latin typeface="Calibri" panose="020F0502020204030204"/>
                <a:cs typeface="Calibri" panose="020F0502020204030204"/>
              </a:rPr>
              <a:t>Now</a:t>
            </a:r>
            <a:r>
              <a:rPr sz="20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that</a:t>
            </a:r>
            <a:r>
              <a:rPr sz="20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25" dirty="0">
                <a:latin typeface="Calibri" panose="020F0502020204030204"/>
                <a:cs typeface="Calibri" panose="020F0502020204030204"/>
              </a:rPr>
              <a:t>we’ve</a:t>
            </a:r>
            <a:r>
              <a:rPr sz="2000" spc="4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20" dirty="0">
                <a:latin typeface="Calibri" panose="020F0502020204030204"/>
                <a:cs typeface="Calibri" panose="020F0502020204030204"/>
              </a:rPr>
              <a:t>created</a:t>
            </a:r>
            <a:r>
              <a:rPr sz="2000" spc="5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the</a:t>
            </a:r>
            <a:r>
              <a:rPr sz="2000" spc="5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5" dirty="0">
                <a:latin typeface="Calibri" panose="020F0502020204030204"/>
                <a:cs typeface="Calibri" panose="020F0502020204030204"/>
              </a:rPr>
              <a:t>HugeInteger</a:t>
            </a:r>
            <a:r>
              <a:rPr sz="2000" spc="6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20" dirty="0">
                <a:latin typeface="Calibri" panose="020F0502020204030204"/>
                <a:cs typeface="Calibri" panose="020F0502020204030204"/>
              </a:rPr>
              <a:t>web</a:t>
            </a:r>
            <a:r>
              <a:rPr sz="2000" spc="3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service</a:t>
            </a:r>
            <a:r>
              <a:rPr sz="2000" spc="6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class,</a:t>
            </a:r>
            <a:r>
              <a:rPr sz="2000" spc="5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5" dirty="0">
                <a:latin typeface="Calibri" panose="020F0502020204030204"/>
                <a:cs typeface="Calibri" panose="020F0502020204030204"/>
              </a:rPr>
              <a:t>we’ll</a:t>
            </a:r>
            <a:r>
              <a:rPr sz="2000" spc="2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use</a:t>
            </a:r>
            <a:r>
              <a:rPr sz="2000" spc="4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Netbeans</a:t>
            </a:r>
            <a:r>
              <a:rPr sz="2000" spc="2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5" dirty="0">
                <a:latin typeface="Calibri" panose="020F0502020204030204"/>
                <a:cs typeface="Calibri" panose="020F0502020204030204"/>
              </a:rPr>
              <a:t>to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build</a:t>
            </a:r>
            <a:r>
              <a:rPr sz="20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and</a:t>
            </a:r>
            <a:r>
              <a:rPr sz="20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publish</a:t>
            </a:r>
            <a:r>
              <a:rPr sz="20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(i.e.,</a:t>
            </a:r>
            <a:r>
              <a:rPr sz="2000" spc="3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deploy)</a:t>
            </a:r>
            <a:r>
              <a:rPr sz="20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the</a:t>
            </a:r>
            <a:r>
              <a:rPr sz="20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20" dirty="0">
                <a:latin typeface="Calibri" panose="020F0502020204030204"/>
                <a:cs typeface="Calibri" panose="020F0502020204030204"/>
              </a:rPr>
              <a:t>web</a:t>
            </a:r>
            <a:r>
              <a:rPr sz="20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service</a:t>
            </a:r>
            <a:r>
              <a:rPr sz="2000" spc="7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5" dirty="0">
                <a:latin typeface="Calibri" panose="020F0502020204030204"/>
                <a:cs typeface="Calibri" panose="020F0502020204030204"/>
              </a:rPr>
              <a:t>so</a:t>
            </a:r>
            <a:r>
              <a:rPr sz="2000" spc="2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that</a:t>
            </a:r>
            <a:r>
              <a:rPr sz="20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clients</a:t>
            </a:r>
            <a:r>
              <a:rPr sz="2000" spc="4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5" dirty="0">
                <a:latin typeface="Calibri" panose="020F0502020204030204"/>
                <a:cs typeface="Calibri" panose="020F0502020204030204"/>
              </a:rPr>
              <a:t>can</a:t>
            </a:r>
            <a:r>
              <a:rPr sz="20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consume</a:t>
            </a:r>
            <a:r>
              <a:rPr sz="2000" spc="4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its </a:t>
            </a:r>
            <a:r>
              <a:rPr sz="200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services.</a:t>
            </a:r>
            <a:r>
              <a:rPr sz="2000" spc="11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Netbeans</a:t>
            </a:r>
            <a:r>
              <a:rPr sz="20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handles </a:t>
            </a:r>
            <a:r>
              <a:rPr sz="2000" dirty="0">
                <a:latin typeface="Calibri" panose="020F0502020204030204"/>
                <a:cs typeface="Calibri" panose="020F0502020204030204"/>
              </a:rPr>
              <a:t>all</a:t>
            </a:r>
            <a:r>
              <a:rPr sz="2000" spc="3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the</a:t>
            </a:r>
            <a:r>
              <a:rPr sz="200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details</a:t>
            </a:r>
            <a:r>
              <a:rPr sz="2000" spc="2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of building</a:t>
            </a:r>
            <a:r>
              <a:rPr sz="20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and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deploying</a:t>
            </a:r>
            <a:r>
              <a:rPr sz="20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a</a:t>
            </a:r>
            <a:r>
              <a:rPr sz="20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20" dirty="0">
                <a:latin typeface="Calibri" panose="020F0502020204030204"/>
                <a:cs typeface="Calibri" panose="020F0502020204030204"/>
              </a:rPr>
              <a:t>web</a:t>
            </a:r>
            <a:r>
              <a:rPr sz="2000" spc="4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service</a:t>
            </a:r>
            <a:r>
              <a:rPr sz="2000" spc="7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25" dirty="0">
                <a:latin typeface="Calibri" panose="020F0502020204030204"/>
                <a:cs typeface="Calibri" panose="020F0502020204030204"/>
              </a:rPr>
              <a:t>for </a:t>
            </a:r>
            <a:r>
              <a:rPr sz="2000" spc="-44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you.</a:t>
            </a:r>
            <a:r>
              <a:rPr sz="20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This</a:t>
            </a:r>
            <a:r>
              <a:rPr sz="20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includes</a:t>
            </a:r>
            <a:r>
              <a:rPr sz="20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creating</a:t>
            </a:r>
            <a:r>
              <a:rPr sz="2000" spc="5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the</a:t>
            </a:r>
            <a:r>
              <a:rPr sz="20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20" dirty="0">
                <a:latin typeface="Calibri" panose="020F0502020204030204"/>
                <a:cs typeface="Calibri" panose="020F0502020204030204"/>
              </a:rPr>
              <a:t>framework</a:t>
            </a:r>
            <a:r>
              <a:rPr sz="2000" spc="6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required</a:t>
            </a:r>
            <a:r>
              <a:rPr sz="2000" spc="3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5" dirty="0">
                <a:latin typeface="Calibri" panose="020F0502020204030204"/>
                <a:cs typeface="Calibri" panose="020F0502020204030204"/>
              </a:rPr>
              <a:t>to</a:t>
            </a:r>
            <a:r>
              <a:rPr sz="20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support</a:t>
            </a:r>
            <a:r>
              <a:rPr sz="20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the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20" dirty="0">
                <a:latin typeface="Calibri" panose="020F0502020204030204"/>
                <a:cs typeface="Calibri" panose="020F0502020204030204"/>
              </a:rPr>
              <a:t>web</a:t>
            </a:r>
            <a:r>
              <a:rPr sz="2000" spc="3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service.</a:t>
            </a:r>
            <a:r>
              <a:rPr sz="2000" spc="7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Right </a:t>
            </a:r>
            <a:r>
              <a:rPr sz="2000" spc="-44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click</a:t>
            </a:r>
            <a:r>
              <a:rPr sz="2000" spc="2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the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project</a:t>
            </a:r>
            <a:r>
              <a:rPr sz="2000" spc="3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name </a:t>
            </a:r>
            <a:r>
              <a:rPr sz="2000" spc="-15" dirty="0">
                <a:latin typeface="Calibri" panose="020F0502020204030204"/>
                <a:cs typeface="Calibri" panose="020F0502020204030204"/>
              </a:rPr>
              <a:t>(HugeInteger)</a:t>
            </a:r>
            <a:r>
              <a:rPr sz="2000" spc="10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in</a:t>
            </a:r>
            <a:r>
              <a:rPr sz="2000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the Netbeans</a:t>
            </a:r>
            <a:r>
              <a:rPr sz="20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Projects</a:t>
            </a:r>
            <a:r>
              <a:rPr sz="2000" spc="2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5" dirty="0">
                <a:latin typeface="Calibri" panose="020F0502020204030204"/>
                <a:cs typeface="Calibri" panose="020F0502020204030204"/>
              </a:rPr>
              <a:t>tab</a:t>
            </a:r>
            <a:r>
              <a:rPr sz="20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5" dirty="0">
                <a:latin typeface="Calibri" panose="020F0502020204030204"/>
                <a:cs typeface="Calibri" panose="020F0502020204030204"/>
              </a:rPr>
              <a:t>to</a:t>
            </a:r>
            <a:r>
              <a:rPr sz="20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display</a:t>
            </a:r>
            <a:r>
              <a:rPr sz="2000" spc="3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the</a:t>
            </a:r>
            <a:endParaRPr sz="2000">
              <a:latin typeface="Calibri" panose="020F0502020204030204"/>
              <a:cs typeface="Calibri" panose="020F0502020204030204"/>
            </a:endParaRPr>
          </a:p>
          <a:p>
            <a:pPr marL="12700" marR="20955">
              <a:lnSpc>
                <a:spcPct val="100000"/>
              </a:lnSpc>
              <a:spcBef>
                <a:spcPts val="5"/>
              </a:spcBef>
            </a:pPr>
            <a:r>
              <a:rPr sz="2000" spc="-5" dirty="0">
                <a:latin typeface="Calibri" panose="020F0502020204030204"/>
                <a:cs typeface="Calibri" panose="020F0502020204030204"/>
              </a:rPr>
              <a:t>pop-up</a:t>
            </a:r>
            <a:r>
              <a:rPr sz="20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menu</a:t>
            </a:r>
            <a:r>
              <a:rPr sz="2000" spc="3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shown</a:t>
            </a:r>
            <a:r>
              <a:rPr sz="20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in</a:t>
            </a:r>
            <a:r>
              <a:rPr sz="20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Fig.</a:t>
            </a:r>
            <a:r>
              <a:rPr sz="2000" spc="2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28.3.</a:t>
            </a:r>
            <a:r>
              <a:rPr sz="200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95" dirty="0">
                <a:latin typeface="Calibri" panose="020F0502020204030204"/>
                <a:cs typeface="Calibri" panose="020F0502020204030204"/>
              </a:rPr>
              <a:t>To</a:t>
            </a:r>
            <a:r>
              <a:rPr sz="20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determine</a:t>
            </a:r>
            <a:r>
              <a:rPr sz="2000" spc="7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if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 there</a:t>
            </a:r>
            <a:r>
              <a:rPr sz="2000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are</a:t>
            </a:r>
            <a:r>
              <a:rPr sz="2000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5" dirty="0">
                <a:latin typeface="Calibri" panose="020F0502020204030204"/>
                <a:cs typeface="Calibri" panose="020F0502020204030204"/>
              </a:rPr>
              <a:t>any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 compilation</a:t>
            </a:r>
            <a:r>
              <a:rPr sz="2000" spc="6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5" dirty="0">
                <a:latin typeface="Calibri" panose="020F0502020204030204"/>
                <a:cs typeface="Calibri" panose="020F0502020204030204"/>
              </a:rPr>
              <a:t>errors 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in </a:t>
            </a:r>
            <a:r>
              <a:rPr sz="200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your</a:t>
            </a:r>
            <a:r>
              <a:rPr sz="20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project,</a:t>
            </a:r>
            <a:r>
              <a:rPr sz="20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select</a:t>
            </a:r>
            <a:r>
              <a:rPr sz="2000" spc="8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the</a:t>
            </a:r>
            <a:r>
              <a:rPr sz="200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Build</a:t>
            </a:r>
            <a:r>
              <a:rPr sz="20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Project</a:t>
            </a:r>
            <a:r>
              <a:rPr sz="2000" spc="4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option.</a:t>
            </a:r>
            <a:r>
              <a:rPr sz="20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When</a:t>
            </a:r>
            <a:r>
              <a:rPr sz="20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the</a:t>
            </a:r>
            <a:r>
              <a:rPr sz="200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project</a:t>
            </a:r>
            <a:r>
              <a:rPr sz="20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compiles</a:t>
            </a:r>
            <a:r>
              <a:rPr sz="2000" spc="7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25" dirty="0">
                <a:latin typeface="Calibri" panose="020F0502020204030204"/>
                <a:cs typeface="Calibri" panose="020F0502020204030204"/>
              </a:rPr>
              <a:t>successfully, </a:t>
            </a:r>
            <a:r>
              <a:rPr sz="2000" spc="-44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you</a:t>
            </a:r>
            <a:r>
              <a:rPr sz="2000" spc="-15" dirty="0">
                <a:latin typeface="Calibri" panose="020F0502020204030204"/>
                <a:cs typeface="Calibri" panose="020F0502020204030204"/>
              </a:rPr>
              <a:t> can</a:t>
            </a:r>
            <a:r>
              <a:rPr sz="20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select</a:t>
            </a:r>
            <a:r>
              <a:rPr sz="2000" spc="7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Deploy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Project</a:t>
            </a:r>
            <a:r>
              <a:rPr sz="2000" spc="3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5" dirty="0">
                <a:latin typeface="Calibri" panose="020F0502020204030204"/>
                <a:cs typeface="Calibri" panose="020F0502020204030204"/>
              </a:rPr>
              <a:t>to 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deploy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the</a:t>
            </a:r>
            <a:r>
              <a:rPr sz="2000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project</a:t>
            </a:r>
            <a:r>
              <a:rPr sz="20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5" dirty="0">
                <a:latin typeface="Calibri" panose="020F0502020204030204"/>
                <a:cs typeface="Calibri" panose="020F0502020204030204"/>
              </a:rPr>
              <a:t>to</a:t>
            </a:r>
            <a:r>
              <a:rPr sz="20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the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5" dirty="0">
                <a:latin typeface="Calibri" panose="020F0502020204030204"/>
                <a:cs typeface="Calibri" panose="020F0502020204030204"/>
              </a:rPr>
              <a:t>server</a:t>
            </a:r>
            <a:r>
              <a:rPr sz="2000" spc="8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you</a:t>
            </a:r>
            <a:r>
              <a:rPr sz="20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5" dirty="0">
                <a:latin typeface="Calibri" panose="020F0502020204030204"/>
                <a:cs typeface="Calibri" panose="020F0502020204030204"/>
              </a:rPr>
              <a:t>selected</a:t>
            </a:r>
            <a:r>
              <a:rPr sz="2000" spc="10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when 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you</a:t>
            </a:r>
            <a:r>
              <a:rPr sz="2000" spc="-15" dirty="0">
                <a:latin typeface="Calibri" panose="020F0502020204030204"/>
                <a:cs typeface="Calibri" panose="020F0502020204030204"/>
              </a:rPr>
              <a:t> set</a:t>
            </a:r>
            <a:r>
              <a:rPr sz="2000" spc="3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up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the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20" dirty="0">
                <a:latin typeface="Calibri" panose="020F0502020204030204"/>
                <a:cs typeface="Calibri" panose="020F0502020204030204"/>
              </a:rPr>
              <a:t>web</a:t>
            </a:r>
            <a:r>
              <a:rPr sz="2000" spc="3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application</a:t>
            </a:r>
            <a:r>
              <a:rPr sz="2000" spc="3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in</a:t>
            </a:r>
            <a:r>
              <a:rPr sz="20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Section</a:t>
            </a:r>
            <a:r>
              <a:rPr sz="2000" spc="3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28.3.1.</a:t>
            </a:r>
            <a:r>
              <a:rPr sz="200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If</a:t>
            </a:r>
            <a:r>
              <a:rPr sz="20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the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code</a:t>
            </a:r>
            <a:r>
              <a:rPr sz="2000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in</a:t>
            </a:r>
            <a:r>
              <a:rPr sz="20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the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 project</a:t>
            </a:r>
            <a:r>
              <a:rPr sz="20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has </a:t>
            </a:r>
            <a:r>
              <a:rPr sz="200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changed</a:t>
            </a:r>
            <a:r>
              <a:rPr sz="2000" spc="3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since</a:t>
            </a:r>
            <a:r>
              <a:rPr sz="2000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the</a:t>
            </a:r>
            <a:r>
              <a:rPr sz="2000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5" dirty="0">
                <a:latin typeface="Calibri" panose="020F0502020204030204"/>
                <a:cs typeface="Calibri" panose="020F0502020204030204"/>
              </a:rPr>
              <a:t>last</a:t>
            </a:r>
            <a:r>
              <a:rPr sz="2000" spc="3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build,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selecting</a:t>
            </a:r>
            <a:r>
              <a:rPr sz="2000" spc="7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Deploy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Project</a:t>
            </a:r>
            <a:r>
              <a:rPr sz="2000" spc="3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also</a:t>
            </a:r>
            <a:r>
              <a:rPr sz="20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builds</a:t>
            </a:r>
            <a:r>
              <a:rPr sz="2000" spc="2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the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project.</a:t>
            </a:r>
            <a:endParaRPr sz="2000">
              <a:latin typeface="Calibri" panose="020F0502020204030204"/>
              <a:cs typeface="Calibri" panose="020F0502020204030204"/>
            </a:endParaRPr>
          </a:p>
          <a:p>
            <a:pPr marL="12700" marR="72390">
              <a:lnSpc>
                <a:spcPct val="100000"/>
              </a:lnSpc>
              <a:spcBef>
                <a:spcPts val="5"/>
              </a:spcBef>
            </a:pPr>
            <a:r>
              <a:rPr sz="2000" spc="-10" dirty="0">
                <a:latin typeface="Calibri" panose="020F0502020204030204"/>
                <a:cs typeface="Calibri" panose="020F0502020204030204"/>
              </a:rPr>
              <a:t>Selecting</a:t>
            </a:r>
            <a:r>
              <a:rPr sz="2000" spc="7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Run</a:t>
            </a:r>
            <a:r>
              <a:rPr sz="200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Project</a:t>
            </a:r>
            <a:r>
              <a:rPr sz="2000" spc="3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20" dirty="0">
                <a:latin typeface="Calibri" panose="020F0502020204030204"/>
                <a:cs typeface="Calibri" panose="020F0502020204030204"/>
              </a:rPr>
              <a:t>executes</a:t>
            </a:r>
            <a:r>
              <a:rPr sz="2000" spc="4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the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20" dirty="0">
                <a:latin typeface="Calibri" panose="020F0502020204030204"/>
                <a:cs typeface="Calibri" panose="020F0502020204030204"/>
              </a:rPr>
              <a:t>web</a:t>
            </a:r>
            <a:r>
              <a:rPr sz="2000" spc="4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application.</a:t>
            </a:r>
            <a:r>
              <a:rPr sz="2000" spc="2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If</a:t>
            </a:r>
            <a:r>
              <a:rPr sz="2000" dirty="0">
                <a:latin typeface="Calibri" panose="020F0502020204030204"/>
                <a:cs typeface="Calibri" panose="020F0502020204030204"/>
              </a:rPr>
              <a:t> the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20" dirty="0">
                <a:latin typeface="Calibri" panose="020F0502020204030204"/>
                <a:cs typeface="Calibri" panose="020F0502020204030204"/>
              </a:rPr>
              <a:t>web</a:t>
            </a:r>
            <a:r>
              <a:rPr sz="2000" spc="4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application</a:t>
            </a:r>
            <a:r>
              <a:rPr sz="2000" spc="4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5" dirty="0">
                <a:latin typeface="Calibri" panose="020F0502020204030204"/>
                <a:cs typeface="Calibri" panose="020F0502020204030204"/>
              </a:rPr>
              <a:t>was</a:t>
            </a:r>
            <a:r>
              <a:rPr sz="2000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not </a:t>
            </a:r>
            <a:r>
              <a:rPr sz="200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previously</a:t>
            </a:r>
            <a:r>
              <a:rPr sz="2000" spc="3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built</a:t>
            </a:r>
            <a:r>
              <a:rPr sz="20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or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 deployed, 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this</a:t>
            </a:r>
            <a:r>
              <a:rPr sz="2000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option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5" dirty="0">
                <a:latin typeface="Calibri" panose="020F0502020204030204"/>
                <a:cs typeface="Calibri" panose="020F0502020204030204"/>
              </a:rPr>
              <a:t>performs</a:t>
            </a:r>
            <a:r>
              <a:rPr sz="2000" spc="3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these</a:t>
            </a:r>
            <a:r>
              <a:rPr sz="2000" spc="5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5" dirty="0">
                <a:latin typeface="Calibri" panose="020F0502020204030204"/>
                <a:cs typeface="Calibri" panose="020F0502020204030204"/>
              </a:rPr>
              <a:t>tasks</a:t>
            </a:r>
            <a:r>
              <a:rPr sz="2000" spc="4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5" dirty="0">
                <a:latin typeface="Calibri" panose="020F0502020204030204"/>
                <a:cs typeface="Calibri" panose="020F0502020204030204"/>
              </a:rPr>
              <a:t>first.</a:t>
            </a:r>
            <a:r>
              <a:rPr sz="2000" spc="4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Note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that</a:t>
            </a:r>
            <a:r>
              <a:rPr sz="20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both </a:t>
            </a:r>
            <a:r>
              <a:rPr sz="2000" dirty="0">
                <a:latin typeface="Calibri" panose="020F0502020204030204"/>
                <a:cs typeface="Calibri" panose="020F0502020204030204"/>
              </a:rPr>
              <a:t> the</a:t>
            </a:r>
            <a:r>
              <a:rPr sz="20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Deploy</a:t>
            </a:r>
            <a:r>
              <a:rPr sz="20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Project</a:t>
            </a:r>
            <a:r>
              <a:rPr sz="2000" dirty="0">
                <a:latin typeface="Calibri" panose="020F0502020204030204"/>
                <a:cs typeface="Calibri" panose="020F0502020204030204"/>
              </a:rPr>
              <a:t> and Run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 Project</a:t>
            </a:r>
            <a:r>
              <a:rPr sz="2000" spc="3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options</a:t>
            </a:r>
            <a:r>
              <a:rPr sz="20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also</a:t>
            </a:r>
            <a:r>
              <a:rPr sz="2000" spc="2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5" dirty="0">
                <a:latin typeface="Calibri" panose="020F0502020204030204"/>
                <a:cs typeface="Calibri" panose="020F0502020204030204"/>
              </a:rPr>
              <a:t>start</a:t>
            </a:r>
            <a:r>
              <a:rPr sz="2000" spc="3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the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 application</a:t>
            </a:r>
            <a:r>
              <a:rPr sz="2000" spc="3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5" dirty="0">
                <a:latin typeface="Calibri" panose="020F0502020204030204"/>
                <a:cs typeface="Calibri" panose="020F0502020204030204"/>
              </a:rPr>
              <a:t>server</a:t>
            </a:r>
            <a:r>
              <a:rPr sz="2000" spc="7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(in</a:t>
            </a:r>
            <a:r>
              <a:rPr sz="20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our </a:t>
            </a:r>
            <a:r>
              <a:rPr sz="20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5" dirty="0">
                <a:latin typeface="Calibri" panose="020F0502020204030204"/>
                <a:cs typeface="Calibri" panose="020F0502020204030204"/>
              </a:rPr>
              <a:t>case</a:t>
            </a:r>
            <a:r>
              <a:rPr sz="2000" spc="4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Sun</a:t>
            </a:r>
            <a:r>
              <a:rPr sz="20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20" dirty="0">
                <a:latin typeface="Calibri" panose="020F0502020204030204"/>
                <a:cs typeface="Calibri" panose="020F0502020204030204"/>
              </a:rPr>
              <a:t>Java</a:t>
            </a:r>
            <a:r>
              <a:rPr sz="20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25" dirty="0">
                <a:latin typeface="Calibri" panose="020F0502020204030204"/>
                <a:cs typeface="Calibri" panose="020F0502020204030204"/>
              </a:rPr>
              <a:t>System</a:t>
            </a:r>
            <a:r>
              <a:rPr sz="2000" spc="7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Application</a:t>
            </a:r>
            <a:r>
              <a:rPr sz="2000" spc="3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5" dirty="0">
                <a:latin typeface="Calibri" panose="020F0502020204030204"/>
                <a:cs typeface="Calibri" panose="020F0502020204030204"/>
              </a:rPr>
              <a:t>Server)</a:t>
            </a:r>
            <a:r>
              <a:rPr sz="2000" spc="8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if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it</a:t>
            </a:r>
            <a:r>
              <a:rPr sz="2000" spc="3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is not</a:t>
            </a:r>
            <a:r>
              <a:rPr sz="20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already</a:t>
            </a:r>
            <a:r>
              <a:rPr sz="20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running.</a:t>
            </a:r>
            <a:r>
              <a:rPr sz="20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95" dirty="0">
                <a:latin typeface="Calibri" panose="020F0502020204030204"/>
                <a:cs typeface="Calibri" panose="020F0502020204030204"/>
              </a:rPr>
              <a:t>To</a:t>
            </a:r>
            <a:r>
              <a:rPr sz="20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ensure</a:t>
            </a:r>
            <a:r>
              <a:rPr sz="2000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that 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 all</a:t>
            </a:r>
            <a:r>
              <a:rPr sz="200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source-code</a:t>
            </a:r>
            <a:r>
              <a:rPr sz="2000" spc="7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files</a:t>
            </a:r>
            <a:r>
              <a:rPr sz="2000" spc="4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in</a:t>
            </a:r>
            <a:r>
              <a:rPr sz="20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a</a:t>
            </a:r>
            <a:r>
              <a:rPr sz="20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project</a:t>
            </a:r>
            <a:r>
              <a:rPr sz="200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are </a:t>
            </a:r>
            <a:r>
              <a:rPr sz="2000" spc="-15" dirty="0">
                <a:latin typeface="Calibri" panose="020F0502020204030204"/>
                <a:cs typeface="Calibri" panose="020F0502020204030204"/>
              </a:rPr>
              <a:t>recompiled</a:t>
            </a:r>
            <a:r>
              <a:rPr sz="2000" spc="8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during</a:t>
            </a:r>
            <a:r>
              <a:rPr sz="20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the</a:t>
            </a:r>
            <a:r>
              <a:rPr sz="2000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5" dirty="0">
                <a:latin typeface="Calibri" panose="020F0502020204030204"/>
                <a:cs typeface="Calibri" panose="020F0502020204030204"/>
              </a:rPr>
              <a:t>next</a:t>
            </a:r>
            <a:r>
              <a:rPr sz="20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build</a:t>
            </a:r>
            <a:r>
              <a:rPr sz="20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operation,</a:t>
            </a:r>
            <a:r>
              <a:rPr sz="2000" spc="3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5" dirty="0">
                <a:latin typeface="Calibri" panose="020F0502020204030204"/>
                <a:cs typeface="Calibri" panose="020F0502020204030204"/>
              </a:rPr>
              <a:t>you </a:t>
            </a:r>
            <a:r>
              <a:rPr sz="2000" spc="-434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5" dirty="0">
                <a:latin typeface="Calibri" panose="020F0502020204030204"/>
                <a:cs typeface="Calibri" panose="020F0502020204030204"/>
              </a:rPr>
              <a:t>can</a:t>
            </a:r>
            <a:r>
              <a:rPr sz="20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use</a:t>
            </a:r>
            <a:r>
              <a:rPr sz="2000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the</a:t>
            </a:r>
            <a:r>
              <a:rPr sz="20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Clean</a:t>
            </a:r>
            <a:r>
              <a:rPr sz="20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Project</a:t>
            </a:r>
            <a:r>
              <a:rPr sz="2000" spc="3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or</a:t>
            </a:r>
            <a:r>
              <a:rPr sz="200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Clean</a:t>
            </a:r>
            <a:r>
              <a:rPr sz="20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and</a:t>
            </a:r>
            <a:r>
              <a:rPr sz="20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Build</a:t>
            </a:r>
            <a:r>
              <a:rPr sz="20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Project</a:t>
            </a:r>
            <a:r>
              <a:rPr sz="20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options.</a:t>
            </a:r>
            <a:r>
              <a:rPr sz="20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If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you </a:t>
            </a:r>
            <a:r>
              <a:rPr sz="2000" spc="-20" dirty="0">
                <a:latin typeface="Calibri" panose="020F0502020204030204"/>
                <a:cs typeface="Calibri" panose="020F0502020204030204"/>
              </a:rPr>
              <a:t>have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not</a:t>
            </a:r>
            <a:r>
              <a:rPr sz="20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already </a:t>
            </a:r>
            <a:r>
              <a:rPr sz="2000" spc="-434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done</a:t>
            </a:r>
            <a:r>
              <a:rPr sz="20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25" dirty="0">
                <a:latin typeface="Calibri" panose="020F0502020204030204"/>
                <a:cs typeface="Calibri" panose="020F0502020204030204"/>
              </a:rPr>
              <a:t>so,</a:t>
            </a:r>
            <a:r>
              <a:rPr sz="20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select</a:t>
            </a:r>
            <a:r>
              <a:rPr sz="2000" spc="7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Deploy</a:t>
            </a:r>
            <a:r>
              <a:rPr sz="20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Project</a:t>
            </a:r>
            <a:r>
              <a:rPr sz="2000" spc="2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40" dirty="0">
                <a:latin typeface="Calibri" panose="020F0502020204030204"/>
                <a:cs typeface="Calibri" panose="020F0502020204030204"/>
              </a:rPr>
              <a:t>now.</a:t>
            </a:r>
            <a:endParaRPr sz="20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152400" y="152398"/>
            <a:ext cx="8839200" cy="6629400"/>
          </a:xfrm>
          <a:prstGeom prst="rect">
            <a:avLst/>
          </a:prstGeom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4939" y="123189"/>
            <a:ext cx="8358505" cy="1000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sz="3200" spc="-10" dirty="0"/>
              <a:t>4.</a:t>
            </a:r>
            <a:r>
              <a:rPr sz="3200" spc="-5" dirty="0"/>
              <a:t> </a:t>
            </a:r>
            <a:r>
              <a:rPr sz="3200" spc="-55" dirty="0"/>
              <a:t>Testing</a:t>
            </a:r>
            <a:r>
              <a:rPr sz="3200" spc="55" dirty="0"/>
              <a:t> </a:t>
            </a:r>
            <a:r>
              <a:rPr sz="3200" spc="-10" dirty="0"/>
              <a:t>the</a:t>
            </a:r>
            <a:r>
              <a:rPr sz="3200" spc="20" dirty="0"/>
              <a:t> </a:t>
            </a:r>
            <a:r>
              <a:rPr sz="3200" spc="-20" dirty="0"/>
              <a:t>HugeInteger</a:t>
            </a:r>
            <a:r>
              <a:rPr sz="3200" spc="40" dirty="0"/>
              <a:t> </a:t>
            </a:r>
            <a:r>
              <a:rPr sz="3200" spc="-45" dirty="0"/>
              <a:t>Web</a:t>
            </a:r>
            <a:r>
              <a:rPr sz="3200" spc="5" dirty="0"/>
              <a:t> </a:t>
            </a:r>
            <a:r>
              <a:rPr sz="3200" dirty="0"/>
              <a:t>Service</a:t>
            </a:r>
            <a:r>
              <a:rPr sz="3200" spc="15" dirty="0"/>
              <a:t> </a:t>
            </a:r>
            <a:r>
              <a:rPr sz="3200" spc="-10" dirty="0"/>
              <a:t>with</a:t>
            </a:r>
            <a:r>
              <a:rPr sz="3200" spc="5" dirty="0"/>
              <a:t> </a:t>
            </a:r>
            <a:r>
              <a:rPr sz="3200" spc="-5" dirty="0"/>
              <a:t>Sun </a:t>
            </a:r>
            <a:r>
              <a:rPr sz="3200" dirty="0"/>
              <a:t> </a:t>
            </a:r>
            <a:r>
              <a:rPr sz="3200" spc="-30" dirty="0"/>
              <a:t>Java</a:t>
            </a:r>
            <a:r>
              <a:rPr sz="3200" spc="-5" dirty="0"/>
              <a:t> </a:t>
            </a:r>
            <a:r>
              <a:rPr sz="3200" spc="-35" dirty="0"/>
              <a:t>System</a:t>
            </a:r>
            <a:r>
              <a:rPr sz="3200" spc="40" dirty="0"/>
              <a:t> </a:t>
            </a:r>
            <a:r>
              <a:rPr sz="3200" spc="-10" dirty="0"/>
              <a:t>Application</a:t>
            </a:r>
            <a:r>
              <a:rPr sz="3200" spc="-15" dirty="0"/>
              <a:t> Server’s</a:t>
            </a:r>
            <a:r>
              <a:rPr sz="3200" spc="35" dirty="0"/>
              <a:t> </a:t>
            </a:r>
            <a:r>
              <a:rPr sz="3200" spc="-70" dirty="0"/>
              <a:t>Tester</a:t>
            </a:r>
            <a:r>
              <a:rPr sz="3200" spc="35" dirty="0"/>
              <a:t> </a:t>
            </a:r>
            <a:r>
              <a:rPr sz="3200" spc="-45" dirty="0"/>
              <a:t>Web</a:t>
            </a:r>
            <a:r>
              <a:rPr sz="3200" spc="5" dirty="0"/>
              <a:t> </a:t>
            </a:r>
            <a:r>
              <a:rPr sz="3200" spc="-15" dirty="0"/>
              <a:t>page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154939" y="1459484"/>
            <a:ext cx="8683625" cy="47821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1684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 panose="020F0502020204030204"/>
                <a:cs typeface="Calibri" panose="020F0502020204030204"/>
              </a:rPr>
              <a:t>The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next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step</a:t>
            </a:r>
            <a:r>
              <a:rPr sz="24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is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to</a:t>
            </a:r>
            <a:r>
              <a:rPr sz="24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test</a:t>
            </a:r>
            <a:r>
              <a:rPr sz="24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the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HugeInteger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web</a:t>
            </a:r>
            <a:r>
              <a:rPr sz="2400" dirty="0">
                <a:latin typeface="Calibri" panose="020F0502020204030204"/>
                <a:cs typeface="Calibri" panose="020F0502020204030204"/>
              </a:rPr>
              <a:t> service.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0" dirty="0">
                <a:latin typeface="Calibri" panose="020F0502020204030204"/>
                <a:cs typeface="Calibri" panose="020F0502020204030204"/>
              </a:rPr>
              <a:t>We</a:t>
            </a:r>
            <a:r>
              <a:rPr sz="24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previously 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selected </a:t>
            </a:r>
            <a:r>
              <a:rPr sz="2400" dirty="0">
                <a:latin typeface="Calibri" panose="020F0502020204030204"/>
                <a:cs typeface="Calibri" panose="020F0502020204030204"/>
              </a:rPr>
              <a:t>the Sun 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Java System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Application Server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to 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execute </a:t>
            </a:r>
            <a:r>
              <a:rPr sz="2400" dirty="0">
                <a:latin typeface="Calibri" panose="020F0502020204030204"/>
                <a:cs typeface="Calibri" panose="020F0502020204030204"/>
              </a:rPr>
              <a:t>this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web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application. </a:t>
            </a:r>
            <a:r>
              <a:rPr sz="2400" dirty="0">
                <a:latin typeface="Calibri" panose="020F0502020204030204"/>
                <a:cs typeface="Calibri" panose="020F0502020204030204"/>
              </a:rPr>
              <a:t>This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server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can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dynamically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create </a:t>
            </a:r>
            <a:r>
              <a:rPr sz="2400" dirty="0">
                <a:latin typeface="Calibri" panose="020F0502020204030204"/>
                <a:cs typeface="Calibri" panose="020F0502020204030204"/>
              </a:rPr>
              <a:t>a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web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page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for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testing </a:t>
            </a:r>
            <a:r>
              <a:rPr sz="2400" spc="-5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a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web</a:t>
            </a:r>
            <a:r>
              <a:rPr sz="2400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service’s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methods</a:t>
            </a:r>
            <a:r>
              <a:rPr sz="24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from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a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web</a:t>
            </a:r>
            <a:r>
              <a:rPr sz="2400" spc="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45" dirty="0">
                <a:latin typeface="Calibri" panose="020F0502020204030204"/>
                <a:cs typeface="Calibri" panose="020F0502020204030204"/>
              </a:rPr>
              <a:t>browser.</a:t>
            </a:r>
            <a:r>
              <a:rPr sz="24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5" dirty="0">
                <a:latin typeface="Calibri" panose="020F0502020204030204"/>
                <a:cs typeface="Calibri" panose="020F0502020204030204"/>
              </a:rPr>
              <a:t>To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enable</a:t>
            </a:r>
            <a:r>
              <a:rPr sz="24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this 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capability: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350">
              <a:latin typeface="Calibri" panose="020F0502020204030204"/>
              <a:cs typeface="Calibri" panose="020F0502020204030204"/>
            </a:endParaRPr>
          </a:p>
          <a:p>
            <a:pPr marL="12700" marR="5080" algn="just">
              <a:lnSpc>
                <a:spcPct val="100000"/>
              </a:lnSpc>
              <a:buAutoNum type="arabicPeriod"/>
              <a:tabLst>
                <a:tab pos="311785" algn="l"/>
              </a:tabLst>
            </a:pPr>
            <a:r>
              <a:rPr sz="2400" spc="-5" dirty="0">
                <a:latin typeface="Calibri" panose="020F0502020204030204"/>
                <a:cs typeface="Calibri" panose="020F0502020204030204"/>
              </a:rPr>
              <a:t>Right click </a:t>
            </a:r>
            <a:r>
              <a:rPr sz="2400" dirty="0">
                <a:latin typeface="Calibri" panose="020F0502020204030204"/>
                <a:cs typeface="Calibri" panose="020F0502020204030204"/>
              </a:rPr>
              <a:t>the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project </a:t>
            </a:r>
            <a:r>
              <a:rPr sz="2400" dirty="0">
                <a:latin typeface="Calibri" panose="020F0502020204030204"/>
                <a:cs typeface="Calibri" panose="020F0502020204030204"/>
              </a:rPr>
              <a:t>name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(HugeInteger) </a:t>
            </a:r>
            <a:r>
              <a:rPr sz="2400" dirty="0">
                <a:latin typeface="Calibri" panose="020F0502020204030204"/>
                <a:cs typeface="Calibri" panose="020F0502020204030204"/>
              </a:rPr>
              <a:t>in 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the </a:t>
            </a:r>
            <a:r>
              <a:rPr sz="2400" dirty="0">
                <a:latin typeface="Calibri" panose="020F0502020204030204"/>
                <a:cs typeface="Calibri" panose="020F0502020204030204"/>
              </a:rPr>
              <a:t>Netbeans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Projects </a:t>
            </a:r>
            <a:r>
              <a:rPr sz="2400" spc="-5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tab</a:t>
            </a:r>
            <a:r>
              <a:rPr sz="24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and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select</a:t>
            </a:r>
            <a:r>
              <a:rPr sz="24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Properties</a:t>
            </a:r>
            <a:r>
              <a:rPr sz="24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from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the</a:t>
            </a:r>
            <a:r>
              <a:rPr sz="24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10" dirty="0">
                <a:latin typeface="Calibri" panose="020F0502020204030204"/>
                <a:cs typeface="Calibri" panose="020F0502020204030204"/>
              </a:rPr>
              <a:t>pop-up</a:t>
            </a:r>
            <a:r>
              <a:rPr sz="2400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menu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to</a:t>
            </a:r>
            <a:r>
              <a:rPr sz="24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display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the</a:t>
            </a:r>
            <a:r>
              <a:rPr sz="24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Project </a:t>
            </a:r>
            <a:r>
              <a:rPr sz="2400" spc="-5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Properties</a:t>
            </a:r>
            <a:r>
              <a:rPr sz="24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dialog.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12700" marR="394970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311785" algn="l"/>
              </a:tabLst>
            </a:pPr>
            <a:r>
              <a:rPr sz="2400" spc="-5" dirty="0">
                <a:latin typeface="Calibri" panose="020F0502020204030204"/>
                <a:cs typeface="Calibri" panose="020F0502020204030204"/>
              </a:rPr>
              <a:t>Click </a:t>
            </a:r>
            <a:r>
              <a:rPr sz="2400" dirty="0">
                <a:latin typeface="Calibri" panose="020F0502020204030204"/>
                <a:cs typeface="Calibri" panose="020F0502020204030204"/>
              </a:rPr>
              <a:t>Run under</a:t>
            </a:r>
            <a:r>
              <a:rPr sz="24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Categories</a:t>
            </a:r>
            <a:r>
              <a:rPr sz="24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to</a:t>
            </a:r>
            <a:r>
              <a:rPr sz="24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display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the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options</a:t>
            </a:r>
            <a:r>
              <a:rPr sz="2400" spc="-9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for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running</a:t>
            </a:r>
            <a:r>
              <a:rPr sz="2400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the </a:t>
            </a:r>
            <a:r>
              <a:rPr sz="2400" spc="-5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project.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311150" indent="-299085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311785" algn="l"/>
              </a:tabLst>
            </a:pPr>
            <a:r>
              <a:rPr sz="2400" dirty="0">
                <a:latin typeface="Calibri" panose="020F0502020204030204"/>
                <a:cs typeface="Calibri" panose="020F0502020204030204"/>
              </a:rPr>
              <a:t>In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the</a:t>
            </a:r>
            <a:r>
              <a:rPr sz="24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Relative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URL</a:t>
            </a:r>
            <a:r>
              <a:rPr sz="24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field,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type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/HugeIntegerService?Tester.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311150" indent="-299085">
              <a:lnSpc>
                <a:spcPct val="100000"/>
              </a:lnSpc>
              <a:buAutoNum type="arabicPeriod"/>
              <a:tabLst>
                <a:tab pos="311785" algn="l"/>
              </a:tabLst>
            </a:pPr>
            <a:r>
              <a:rPr sz="2400" spc="-5" dirty="0">
                <a:latin typeface="Calibri" panose="020F0502020204030204"/>
                <a:cs typeface="Calibri" panose="020F0502020204030204"/>
              </a:rPr>
              <a:t>Click OK</a:t>
            </a:r>
            <a:r>
              <a:rPr sz="24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to </a:t>
            </a:r>
            <a:r>
              <a:rPr sz="2400" dirty="0">
                <a:latin typeface="Calibri" panose="020F0502020204030204"/>
                <a:cs typeface="Calibri" panose="020F0502020204030204"/>
              </a:rPr>
              <a:t>dismiss</a:t>
            </a:r>
            <a:r>
              <a:rPr sz="24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the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Project</a:t>
            </a:r>
            <a:r>
              <a:rPr sz="24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Properties</a:t>
            </a:r>
            <a:r>
              <a:rPr sz="24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dialog.</a:t>
            </a:r>
            <a:endParaRPr sz="24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1140" y="167385"/>
            <a:ext cx="8547100" cy="5148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31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 panose="020F0502020204030204"/>
                <a:cs typeface="Calibri" panose="020F0502020204030204"/>
              </a:rPr>
              <a:t>The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Relative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URL </a:t>
            </a:r>
            <a:r>
              <a:rPr sz="2400" dirty="0">
                <a:latin typeface="Calibri" panose="020F0502020204030204"/>
                <a:cs typeface="Calibri" panose="020F0502020204030204"/>
              </a:rPr>
              <a:t>field specifies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what </a:t>
            </a:r>
            <a:r>
              <a:rPr sz="2400" dirty="0">
                <a:latin typeface="Calibri" panose="020F0502020204030204"/>
                <a:cs typeface="Calibri" panose="020F0502020204030204"/>
              </a:rPr>
              <a:t>should happen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when </a:t>
            </a:r>
            <a:r>
              <a:rPr sz="2400" dirty="0">
                <a:latin typeface="Calibri" panose="020F0502020204030204"/>
                <a:cs typeface="Calibri" panose="020F0502020204030204"/>
              </a:rPr>
              <a:t>the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web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application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executes. </a:t>
            </a:r>
            <a:r>
              <a:rPr sz="2400" dirty="0">
                <a:latin typeface="Calibri" panose="020F0502020204030204"/>
                <a:cs typeface="Calibri" panose="020F0502020204030204"/>
              </a:rPr>
              <a:t>If this field is </a:t>
            </a:r>
            <a:r>
              <a:rPr sz="2400" spc="-25" dirty="0">
                <a:latin typeface="Calibri" panose="020F0502020204030204"/>
                <a:cs typeface="Calibri" panose="020F0502020204030204"/>
              </a:rPr>
              <a:t>empty, </a:t>
            </a:r>
            <a:r>
              <a:rPr sz="2400" dirty="0">
                <a:latin typeface="Calibri" panose="020F0502020204030204"/>
                <a:cs typeface="Calibri" panose="020F0502020204030204"/>
              </a:rPr>
              <a:t>then the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web application’s </a:t>
            </a:r>
            <a:r>
              <a:rPr sz="2400" spc="-5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default</a:t>
            </a:r>
            <a:r>
              <a:rPr sz="24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JSP</a:t>
            </a:r>
            <a:r>
              <a:rPr sz="24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displays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when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you</a:t>
            </a:r>
            <a:r>
              <a:rPr sz="2400" dirty="0">
                <a:latin typeface="Calibri" panose="020F0502020204030204"/>
                <a:cs typeface="Calibri" panose="020F0502020204030204"/>
              </a:rPr>
              <a:t> run</a:t>
            </a:r>
            <a:r>
              <a:rPr sz="24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the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project.</a:t>
            </a:r>
            <a:r>
              <a:rPr sz="24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When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you</a:t>
            </a:r>
            <a:r>
              <a:rPr sz="2400" dirty="0">
                <a:latin typeface="Calibri" panose="020F0502020204030204"/>
                <a:cs typeface="Calibri" panose="020F0502020204030204"/>
              </a:rPr>
              <a:t> specify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12700" marR="5080">
              <a:lnSpc>
                <a:spcPct val="100000"/>
              </a:lnSpc>
            </a:pPr>
            <a:r>
              <a:rPr sz="2400" spc="-10" dirty="0">
                <a:latin typeface="Calibri" panose="020F0502020204030204"/>
                <a:cs typeface="Calibri" panose="020F0502020204030204"/>
              </a:rPr>
              <a:t>/HugeIntegerService?Tester </a:t>
            </a:r>
            <a:r>
              <a:rPr sz="2400" dirty="0">
                <a:latin typeface="Calibri" panose="020F0502020204030204"/>
                <a:cs typeface="Calibri" panose="020F0502020204030204"/>
              </a:rPr>
              <a:t>in this field, then run the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project, </a:t>
            </a:r>
            <a:r>
              <a:rPr sz="2400" dirty="0">
                <a:latin typeface="Calibri" panose="020F0502020204030204"/>
                <a:cs typeface="Calibri" panose="020F0502020204030204"/>
              </a:rPr>
              <a:t>Sun 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Java System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Application Server </a:t>
            </a:r>
            <a:r>
              <a:rPr sz="2400" dirty="0">
                <a:latin typeface="Calibri" panose="020F0502020204030204"/>
                <a:cs typeface="Calibri" panose="020F0502020204030204"/>
              </a:rPr>
              <a:t>builds the </a:t>
            </a:r>
            <a:r>
              <a:rPr sz="2400" spc="-45" dirty="0">
                <a:latin typeface="Calibri" panose="020F0502020204030204"/>
                <a:cs typeface="Calibri" panose="020F0502020204030204"/>
              </a:rPr>
              <a:t>Tester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web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page </a:t>
            </a:r>
            <a:r>
              <a:rPr sz="2400" dirty="0">
                <a:latin typeface="Calibri" panose="020F0502020204030204"/>
                <a:cs typeface="Calibri" panose="020F0502020204030204"/>
              </a:rPr>
              <a:t>and loads 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it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into your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web </a:t>
            </a:r>
            <a:r>
              <a:rPr sz="2400" spc="-45" dirty="0">
                <a:latin typeface="Calibri" panose="020F0502020204030204"/>
                <a:cs typeface="Calibri" panose="020F0502020204030204"/>
              </a:rPr>
              <a:t>browser.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Figure </a:t>
            </a:r>
            <a:r>
              <a:rPr sz="2400" dirty="0">
                <a:latin typeface="Calibri" panose="020F0502020204030204"/>
                <a:cs typeface="Calibri" panose="020F0502020204030204"/>
              </a:rPr>
              <a:t>28.4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shows </a:t>
            </a:r>
            <a:r>
              <a:rPr sz="2400" dirty="0">
                <a:latin typeface="Calibri" panose="020F0502020204030204"/>
                <a:cs typeface="Calibri" panose="020F0502020204030204"/>
              </a:rPr>
              <a:t>the </a:t>
            </a:r>
            <a:r>
              <a:rPr sz="2400" spc="-45" dirty="0">
                <a:latin typeface="Calibri" panose="020F0502020204030204"/>
                <a:cs typeface="Calibri" panose="020F0502020204030204"/>
              </a:rPr>
              <a:t>Tester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web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page 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for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the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HugeInteger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web </a:t>
            </a:r>
            <a:r>
              <a:rPr sz="2400" dirty="0">
                <a:latin typeface="Calibri" panose="020F0502020204030204"/>
                <a:cs typeface="Calibri" panose="020F0502020204030204"/>
              </a:rPr>
              <a:t>service.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Once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you’ve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deployed </a:t>
            </a:r>
            <a:r>
              <a:rPr sz="2400" dirty="0">
                <a:latin typeface="Calibri" panose="020F0502020204030204"/>
                <a:cs typeface="Calibri" panose="020F0502020204030204"/>
              </a:rPr>
              <a:t>the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web </a:t>
            </a:r>
            <a:r>
              <a:rPr sz="2400" dirty="0">
                <a:latin typeface="Calibri" panose="020F0502020204030204"/>
                <a:cs typeface="Calibri" panose="020F0502020204030204"/>
              </a:rPr>
              <a:t>service, </a:t>
            </a:r>
            <a:r>
              <a:rPr sz="2400" spc="-5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you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can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also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type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the</a:t>
            </a:r>
            <a:r>
              <a:rPr sz="24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URL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12700" marR="810260">
              <a:lnSpc>
                <a:spcPct val="200000"/>
              </a:lnSpc>
              <a:spcBef>
                <a:spcPts val="10"/>
              </a:spcBef>
            </a:pPr>
            <a:r>
              <a:rPr sz="2400" spc="-15" dirty="0">
                <a:latin typeface="Calibri" panose="020F0502020204030204"/>
                <a:cs typeface="Calibri" panose="020F0502020204030204"/>
              </a:rPr>
              <a:t>http://localhost:8080/HugeInteger/HugeIntegerService?Tester </a:t>
            </a:r>
            <a:r>
              <a:rPr sz="2400" spc="-5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in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your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web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browser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to</a:t>
            </a:r>
            <a:r>
              <a:rPr sz="24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view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the</a:t>
            </a:r>
            <a:r>
              <a:rPr sz="24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45" dirty="0">
                <a:latin typeface="Calibri" panose="020F0502020204030204"/>
                <a:cs typeface="Calibri" panose="020F0502020204030204"/>
              </a:rPr>
              <a:t>Tester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web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page.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Note</a:t>
            </a:r>
            <a:r>
              <a:rPr sz="24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that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ct val="100000"/>
              </a:lnSpc>
            </a:pPr>
            <a:r>
              <a:rPr sz="2400" spc="-5" dirty="0">
                <a:latin typeface="Calibri" panose="020F0502020204030204"/>
                <a:cs typeface="Calibri" panose="020F0502020204030204"/>
              </a:rPr>
              <a:t>HugeIntegerService</a:t>
            </a:r>
            <a:r>
              <a:rPr sz="24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is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the</a:t>
            </a:r>
            <a:r>
              <a:rPr sz="24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name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(specified</a:t>
            </a:r>
            <a:r>
              <a:rPr sz="24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in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line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11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of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Fig.</a:t>
            </a:r>
            <a:r>
              <a:rPr sz="24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28.2)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that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ct val="100000"/>
              </a:lnSpc>
            </a:pPr>
            <a:r>
              <a:rPr sz="2400" spc="-5" dirty="0">
                <a:latin typeface="Calibri" panose="020F0502020204030204"/>
                <a:cs typeface="Calibri" panose="020F0502020204030204"/>
              </a:rPr>
              <a:t>clients,</a:t>
            </a:r>
            <a:r>
              <a:rPr sz="24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including</a:t>
            </a:r>
            <a:r>
              <a:rPr sz="24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the</a:t>
            </a:r>
            <a:r>
              <a:rPr sz="24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45" dirty="0">
                <a:latin typeface="Calibri" panose="020F0502020204030204"/>
                <a:cs typeface="Calibri" panose="020F0502020204030204"/>
              </a:rPr>
              <a:t>Tester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web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page, </a:t>
            </a:r>
            <a:r>
              <a:rPr sz="2400" dirty="0">
                <a:latin typeface="Calibri" panose="020F0502020204030204"/>
                <a:cs typeface="Calibri" panose="020F0502020204030204"/>
              </a:rPr>
              <a:t>use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to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access</a:t>
            </a:r>
            <a:r>
              <a:rPr sz="24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the</a:t>
            </a:r>
            <a:r>
              <a:rPr sz="24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web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service.</a:t>
            </a:r>
            <a:endParaRPr sz="24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381000" y="76200"/>
            <a:ext cx="8458200" cy="6629400"/>
          </a:xfrm>
          <a:prstGeom prst="rect">
            <a:avLst/>
          </a:prstGeom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762000" y="86478"/>
            <a:ext cx="7239000" cy="2199521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3400" y="2362198"/>
            <a:ext cx="7696200" cy="4419600"/>
          </a:xfrm>
          <a:prstGeom prst="rect">
            <a:avLst/>
          </a:prstGeom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1342" y="55829"/>
            <a:ext cx="7799070" cy="1123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0" marR="5080" indent="-368935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5 Describing a </a:t>
            </a:r>
            <a:r>
              <a:rPr sz="3600" spc="-40" dirty="0"/>
              <a:t>Web </a:t>
            </a:r>
            <a:r>
              <a:rPr sz="3600" dirty="0"/>
              <a:t>Service </a:t>
            </a:r>
            <a:r>
              <a:rPr sz="3600" spc="-5" dirty="0"/>
              <a:t>with </a:t>
            </a:r>
            <a:r>
              <a:rPr sz="3600" dirty="0"/>
              <a:t>the </a:t>
            </a:r>
            <a:r>
              <a:rPr sz="3600" spc="-40" dirty="0"/>
              <a:t>Web </a:t>
            </a:r>
            <a:r>
              <a:rPr sz="3600" spc="-800" dirty="0"/>
              <a:t> </a:t>
            </a:r>
            <a:r>
              <a:rPr sz="3600" dirty="0"/>
              <a:t>Service</a:t>
            </a:r>
            <a:r>
              <a:rPr sz="3600" spc="-25" dirty="0"/>
              <a:t> </a:t>
            </a:r>
            <a:r>
              <a:rPr sz="3600" dirty="0"/>
              <a:t>Description</a:t>
            </a:r>
            <a:r>
              <a:rPr sz="3600" spc="-20" dirty="0"/>
              <a:t> </a:t>
            </a:r>
            <a:r>
              <a:rPr sz="3600" spc="-5" dirty="0"/>
              <a:t>Language </a:t>
            </a:r>
            <a:r>
              <a:rPr sz="3600" dirty="0"/>
              <a:t>(WSDL)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154939" y="1332356"/>
            <a:ext cx="8732520" cy="42938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spc="-95" dirty="0">
                <a:latin typeface="Calibri" panose="020F0502020204030204"/>
                <a:cs typeface="Calibri" panose="020F0502020204030204"/>
              </a:rPr>
              <a:t>To</a:t>
            </a:r>
            <a:r>
              <a:rPr sz="200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view</a:t>
            </a:r>
            <a:r>
              <a:rPr sz="2000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the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 WSDL</a:t>
            </a:r>
            <a:r>
              <a:rPr sz="200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25" dirty="0">
                <a:latin typeface="Calibri" panose="020F0502020204030204"/>
                <a:cs typeface="Calibri" panose="020F0502020204030204"/>
              </a:rPr>
              <a:t>for</a:t>
            </a:r>
            <a:r>
              <a:rPr sz="200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the</a:t>
            </a:r>
            <a:r>
              <a:rPr sz="2000" spc="4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5" dirty="0">
                <a:latin typeface="Calibri" panose="020F0502020204030204"/>
                <a:cs typeface="Calibri" panose="020F0502020204030204"/>
              </a:rPr>
              <a:t>HugeInteger</a:t>
            </a:r>
            <a:r>
              <a:rPr sz="2000" spc="6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20" dirty="0">
                <a:latin typeface="Calibri" panose="020F0502020204030204"/>
                <a:cs typeface="Calibri" panose="020F0502020204030204"/>
              </a:rPr>
              <a:t>web</a:t>
            </a:r>
            <a:r>
              <a:rPr sz="2000" spc="3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service</a:t>
            </a:r>
            <a:r>
              <a:rPr sz="2000" spc="6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(Fig.</a:t>
            </a:r>
            <a:r>
              <a:rPr sz="2000" spc="3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28.6),</a:t>
            </a:r>
            <a:r>
              <a:rPr sz="2000" spc="3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5" dirty="0">
                <a:latin typeface="Calibri" panose="020F0502020204030204"/>
                <a:cs typeface="Calibri" panose="020F0502020204030204"/>
              </a:rPr>
              <a:t>enter</a:t>
            </a:r>
            <a:r>
              <a:rPr sz="2000" spc="3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the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 following</a:t>
            </a:r>
            <a:endParaRPr sz="20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ct val="100000"/>
              </a:lnSpc>
            </a:pPr>
            <a:r>
              <a:rPr sz="2000" spc="-10" dirty="0">
                <a:latin typeface="Calibri" panose="020F0502020204030204"/>
                <a:cs typeface="Calibri" panose="020F0502020204030204"/>
              </a:rPr>
              <a:t>URL</a:t>
            </a:r>
            <a:r>
              <a:rPr sz="20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in</a:t>
            </a:r>
            <a:r>
              <a:rPr sz="20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your</a:t>
            </a:r>
            <a:r>
              <a:rPr sz="20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5" dirty="0">
                <a:latin typeface="Calibri" panose="020F0502020204030204"/>
                <a:cs typeface="Calibri" panose="020F0502020204030204"/>
              </a:rPr>
              <a:t>browser:</a:t>
            </a:r>
            <a:endParaRPr sz="2000">
              <a:latin typeface="Calibri" panose="020F0502020204030204"/>
              <a:cs typeface="Calibri" panose="020F0502020204030204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5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spc="-10" dirty="0">
                <a:latin typeface="Calibri" panose="020F0502020204030204"/>
                <a:cs typeface="Calibri" panose="020F0502020204030204"/>
              </a:rPr>
              <a:t>http://localhost:8080/HugeInteger/HugeIntegerService?WSDL</a:t>
            </a:r>
            <a:endParaRPr sz="2000">
              <a:latin typeface="Calibri" panose="020F0502020204030204"/>
              <a:cs typeface="Calibri" panose="020F0502020204030204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50">
              <a:latin typeface="Calibri" panose="020F0502020204030204"/>
              <a:cs typeface="Calibri" panose="020F0502020204030204"/>
            </a:endParaRPr>
          </a:p>
          <a:p>
            <a:pPr marL="12700" marR="5080">
              <a:lnSpc>
                <a:spcPct val="100000"/>
              </a:lnSpc>
            </a:pPr>
            <a:r>
              <a:rPr sz="2000" spc="-5" dirty="0">
                <a:latin typeface="Calibri" panose="020F0502020204030204"/>
                <a:cs typeface="Calibri" panose="020F0502020204030204"/>
              </a:rPr>
              <a:t>or</a:t>
            </a:r>
            <a:r>
              <a:rPr sz="200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click</a:t>
            </a:r>
            <a:r>
              <a:rPr sz="2000" spc="3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the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WSDL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File</a:t>
            </a:r>
            <a:r>
              <a:rPr sz="2000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link</a:t>
            </a:r>
            <a:r>
              <a:rPr sz="20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in</a:t>
            </a:r>
            <a:r>
              <a:rPr sz="20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the</a:t>
            </a:r>
            <a:r>
              <a:rPr sz="2000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50" dirty="0">
                <a:latin typeface="Calibri" panose="020F0502020204030204"/>
                <a:cs typeface="Calibri" panose="020F0502020204030204"/>
              </a:rPr>
              <a:t>Tester</a:t>
            </a:r>
            <a:r>
              <a:rPr sz="2000" spc="5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20" dirty="0">
                <a:latin typeface="Calibri" panose="020F0502020204030204"/>
                <a:cs typeface="Calibri" panose="020F0502020204030204"/>
              </a:rPr>
              <a:t>web</a:t>
            </a:r>
            <a:r>
              <a:rPr sz="2000" spc="3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page</a:t>
            </a:r>
            <a:r>
              <a:rPr sz="2000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(shown</a:t>
            </a:r>
            <a:r>
              <a:rPr sz="20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in</a:t>
            </a:r>
            <a:r>
              <a:rPr sz="20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Fig.</a:t>
            </a:r>
            <a:r>
              <a:rPr sz="20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28.4).</a:t>
            </a:r>
            <a:r>
              <a:rPr sz="2000" spc="3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Accessing</a:t>
            </a:r>
            <a:r>
              <a:rPr sz="2000" spc="7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the </a:t>
            </a:r>
            <a:r>
              <a:rPr sz="200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5" dirty="0">
                <a:latin typeface="Calibri" panose="020F0502020204030204"/>
                <a:cs typeface="Calibri" panose="020F0502020204030204"/>
              </a:rPr>
              <a:t>HugeInteger</a:t>
            </a:r>
            <a:r>
              <a:rPr sz="2000" spc="8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35" dirty="0">
                <a:latin typeface="Calibri" panose="020F0502020204030204"/>
                <a:cs typeface="Calibri" panose="020F0502020204030204"/>
              </a:rPr>
              <a:t>Web</a:t>
            </a:r>
            <a:r>
              <a:rPr sz="20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20" dirty="0">
                <a:latin typeface="Calibri" panose="020F0502020204030204"/>
                <a:cs typeface="Calibri" panose="020F0502020204030204"/>
              </a:rPr>
              <a:t>Service’s</a:t>
            </a:r>
            <a:r>
              <a:rPr sz="2000" spc="6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WSDL</a:t>
            </a:r>
            <a:r>
              <a:rPr sz="20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5" dirty="0">
                <a:latin typeface="Calibri" panose="020F0502020204030204"/>
                <a:cs typeface="Calibri" panose="020F0502020204030204"/>
              </a:rPr>
              <a:t>from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Another</a:t>
            </a:r>
            <a:r>
              <a:rPr sz="2000" spc="2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Computer</a:t>
            </a:r>
            <a:r>
              <a:rPr sz="2000" spc="2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25" dirty="0">
                <a:latin typeface="Calibri" panose="020F0502020204030204"/>
                <a:cs typeface="Calibri" panose="020F0502020204030204"/>
              </a:rPr>
              <a:t>Eventually,</a:t>
            </a:r>
            <a:r>
              <a:rPr sz="200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you’ll</a:t>
            </a:r>
            <a:r>
              <a:rPr sz="20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20" dirty="0">
                <a:latin typeface="Calibri" panose="020F0502020204030204"/>
                <a:cs typeface="Calibri" panose="020F0502020204030204"/>
              </a:rPr>
              <a:t>want </a:t>
            </a:r>
            <a:r>
              <a:rPr sz="20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clients</a:t>
            </a:r>
            <a:r>
              <a:rPr sz="2000" spc="4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on</a:t>
            </a:r>
            <a:r>
              <a:rPr sz="20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other</a:t>
            </a:r>
            <a:r>
              <a:rPr sz="20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5" dirty="0">
                <a:latin typeface="Calibri" panose="020F0502020204030204"/>
                <a:cs typeface="Calibri" panose="020F0502020204030204"/>
              </a:rPr>
              <a:t>computers</a:t>
            </a:r>
            <a:r>
              <a:rPr sz="2000" spc="3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5" dirty="0">
                <a:latin typeface="Calibri" panose="020F0502020204030204"/>
                <a:cs typeface="Calibri" panose="020F0502020204030204"/>
              </a:rPr>
              <a:t>to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use</a:t>
            </a:r>
            <a:r>
              <a:rPr sz="2000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your</a:t>
            </a:r>
            <a:r>
              <a:rPr sz="2000" spc="-20" dirty="0">
                <a:latin typeface="Calibri" panose="020F0502020204030204"/>
                <a:cs typeface="Calibri" panose="020F0502020204030204"/>
              </a:rPr>
              <a:t> web</a:t>
            </a:r>
            <a:r>
              <a:rPr sz="2000" spc="3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service.</a:t>
            </a:r>
            <a:r>
              <a:rPr sz="2000" spc="7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Such</a:t>
            </a:r>
            <a:r>
              <a:rPr sz="200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clients</a:t>
            </a:r>
            <a:r>
              <a:rPr sz="2000" spc="7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need</a:t>
            </a:r>
            <a:r>
              <a:rPr sz="20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access</a:t>
            </a:r>
            <a:r>
              <a:rPr sz="2000" spc="6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5" dirty="0">
                <a:latin typeface="Calibri" panose="020F0502020204030204"/>
                <a:cs typeface="Calibri" panose="020F0502020204030204"/>
              </a:rPr>
              <a:t>to</a:t>
            </a:r>
            <a:r>
              <a:rPr sz="200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your </a:t>
            </a:r>
            <a:r>
              <a:rPr sz="2000" spc="-434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20" dirty="0">
                <a:latin typeface="Calibri" panose="020F0502020204030204"/>
                <a:cs typeface="Calibri" panose="020F0502020204030204"/>
              </a:rPr>
              <a:t>web</a:t>
            </a:r>
            <a:r>
              <a:rPr sz="2000" spc="3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20" dirty="0">
                <a:latin typeface="Calibri" panose="020F0502020204030204"/>
                <a:cs typeface="Calibri" panose="020F0502020204030204"/>
              </a:rPr>
              <a:t>service’s</a:t>
            </a:r>
            <a:r>
              <a:rPr sz="2000" spc="6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WSDL, 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which</a:t>
            </a:r>
            <a:r>
              <a:rPr sz="200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they</a:t>
            </a:r>
            <a:r>
              <a:rPr sz="20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would</a:t>
            </a:r>
            <a:r>
              <a:rPr sz="200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access</a:t>
            </a:r>
            <a:r>
              <a:rPr sz="2000" spc="6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with</a:t>
            </a:r>
            <a:r>
              <a:rPr sz="20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the</a:t>
            </a:r>
            <a:r>
              <a:rPr sz="20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5" dirty="0">
                <a:latin typeface="Calibri" panose="020F0502020204030204"/>
                <a:cs typeface="Calibri" panose="020F0502020204030204"/>
              </a:rPr>
              <a:t>following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URL: 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http://host:8080/HugeInteger/HugeIntegerService?WSDL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5" dirty="0">
                <a:latin typeface="Calibri" panose="020F0502020204030204"/>
                <a:cs typeface="Calibri" panose="020F0502020204030204"/>
              </a:rPr>
              <a:t>where host 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is the </a:t>
            </a:r>
            <a:r>
              <a:rPr sz="200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hostname</a:t>
            </a:r>
            <a:r>
              <a:rPr sz="20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or</a:t>
            </a:r>
            <a:r>
              <a:rPr sz="20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IP</a:t>
            </a:r>
            <a:r>
              <a:rPr sz="20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address</a:t>
            </a:r>
            <a:r>
              <a:rPr sz="2000" spc="4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of</a:t>
            </a:r>
            <a:r>
              <a:rPr sz="20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the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5" dirty="0">
                <a:latin typeface="Calibri" panose="020F0502020204030204"/>
                <a:cs typeface="Calibri" panose="020F0502020204030204"/>
              </a:rPr>
              <a:t>computer</a:t>
            </a:r>
            <a:r>
              <a:rPr sz="2000" spc="3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on</a:t>
            </a:r>
            <a:r>
              <a:rPr sz="20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which</a:t>
            </a:r>
            <a:r>
              <a:rPr sz="20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the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20" dirty="0">
                <a:latin typeface="Calibri" panose="020F0502020204030204"/>
                <a:cs typeface="Calibri" panose="020F0502020204030204"/>
              </a:rPr>
              <a:t>web</a:t>
            </a:r>
            <a:r>
              <a:rPr sz="2000" spc="4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service</a:t>
            </a:r>
            <a:r>
              <a:rPr sz="2000" spc="7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is</a:t>
            </a:r>
            <a:r>
              <a:rPr sz="2000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deployed.</a:t>
            </a:r>
            <a:r>
              <a:rPr sz="20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As </a:t>
            </a:r>
            <a:r>
              <a:rPr sz="200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25" dirty="0">
                <a:latin typeface="Calibri" panose="020F0502020204030204"/>
                <a:cs typeface="Calibri" panose="020F0502020204030204"/>
              </a:rPr>
              <a:t>we</a:t>
            </a:r>
            <a:r>
              <a:rPr sz="20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discussed</a:t>
            </a:r>
            <a:r>
              <a:rPr sz="2000" spc="8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in</a:t>
            </a:r>
            <a:r>
              <a:rPr sz="20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Section</a:t>
            </a:r>
            <a:r>
              <a:rPr sz="2000" spc="3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28.3.4,</a:t>
            </a:r>
            <a:r>
              <a:rPr sz="20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this</a:t>
            </a:r>
            <a:r>
              <a:rPr sz="20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will</a:t>
            </a:r>
            <a:r>
              <a:rPr sz="2000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5" dirty="0">
                <a:latin typeface="Calibri" panose="020F0502020204030204"/>
                <a:cs typeface="Calibri" panose="020F0502020204030204"/>
              </a:rPr>
              <a:t>work</a:t>
            </a:r>
            <a:r>
              <a:rPr sz="20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only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if</a:t>
            </a:r>
            <a:r>
              <a:rPr sz="20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your</a:t>
            </a:r>
            <a:r>
              <a:rPr sz="2000" spc="-15" dirty="0">
                <a:latin typeface="Calibri" panose="020F0502020204030204"/>
                <a:cs typeface="Calibri" panose="020F0502020204030204"/>
              </a:rPr>
              <a:t> computer</a:t>
            </a:r>
            <a:r>
              <a:rPr sz="2000" spc="5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allows</a:t>
            </a:r>
            <a:r>
              <a:rPr sz="20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HTTP </a:t>
            </a:r>
            <a:r>
              <a:rPr sz="200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connections</a:t>
            </a:r>
            <a:r>
              <a:rPr sz="2000" spc="3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5" dirty="0">
                <a:latin typeface="Calibri" panose="020F0502020204030204"/>
                <a:cs typeface="Calibri" panose="020F0502020204030204"/>
              </a:rPr>
              <a:t>from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 other</a:t>
            </a:r>
            <a:r>
              <a:rPr sz="200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computers—as</a:t>
            </a:r>
            <a:r>
              <a:rPr sz="2000" spc="9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is</a:t>
            </a:r>
            <a:r>
              <a:rPr sz="20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the</a:t>
            </a:r>
            <a:r>
              <a:rPr sz="20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5" dirty="0">
                <a:latin typeface="Calibri" panose="020F0502020204030204"/>
                <a:cs typeface="Calibri" panose="020F0502020204030204"/>
              </a:rPr>
              <a:t>case</a:t>
            </a:r>
            <a:r>
              <a:rPr sz="2000" spc="4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25" dirty="0">
                <a:latin typeface="Calibri" panose="020F0502020204030204"/>
                <a:cs typeface="Calibri" panose="020F0502020204030204"/>
              </a:rPr>
              <a:t>for</a:t>
            </a:r>
            <a:r>
              <a:rPr sz="20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publicly</a:t>
            </a:r>
            <a:r>
              <a:rPr sz="20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accessible</a:t>
            </a:r>
            <a:r>
              <a:rPr sz="2000" spc="8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20" dirty="0">
                <a:latin typeface="Calibri" panose="020F0502020204030204"/>
                <a:cs typeface="Calibri" panose="020F0502020204030204"/>
              </a:rPr>
              <a:t>web</a:t>
            </a:r>
            <a:r>
              <a:rPr sz="2000" spc="3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and </a:t>
            </a:r>
            <a:r>
              <a:rPr sz="20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application</a:t>
            </a:r>
            <a:r>
              <a:rPr sz="2000" spc="2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20" dirty="0">
                <a:latin typeface="Calibri" panose="020F0502020204030204"/>
                <a:cs typeface="Calibri" panose="020F0502020204030204"/>
              </a:rPr>
              <a:t>servers.</a:t>
            </a:r>
            <a:endParaRPr sz="20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40583" y="91186"/>
            <a:ext cx="3863340" cy="6953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400" b="0" spc="-10" dirty="0">
                <a:latin typeface="Calibri" panose="020F0502020204030204"/>
                <a:cs typeface="Calibri" panose="020F0502020204030204"/>
              </a:rPr>
              <a:t>How</a:t>
            </a:r>
            <a:r>
              <a:rPr sz="4400" b="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4400" b="0" spc="-15" dirty="0">
                <a:latin typeface="Calibri" panose="020F0502020204030204"/>
                <a:cs typeface="Calibri" panose="020F0502020204030204"/>
              </a:rPr>
              <a:t>AJAX</a:t>
            </a:r>
            <a:r>
              <a:rPr sz="4400" b="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4400" b="0" spc="-55" dirty="0">
                <a:latin typeface="Calibri" panose="020F0502020204030204"/>
                <a:cs typeface="Calibri" panose="020F0502020204030204"/>
              </a:rPr>
              <a:t>Works</a:t>
            </a:r>
            <a:endParaRPr sz="4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1140" y="999566"/>
            <a:ext cx="8281034" cy="429641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527685" marR="208280" indent="-515620">
              <a:lnSpc>
                <a:spcPct val="100000"/>
              </a:lnSpc>
              <a:spcBef>
                <a:spcPts val="11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800" spc="5" dirty="0">
                <a:latin typeface="Calibri" panose="020F0502020204030204"/>
                <a:cs typeface="Calibri" panose="020F0502020204030204"/>
              </a:rPr>
              <a:t>An 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event occurs </a:t>
            </a:r>
            <a:r>
              <a:rPr sz="2800" dirty="0">
                <a:latin typeface="Calibri" panose="020F0502020204030204"/>
                <a:cs typeface="Calibri" panose="020F0502020204030204"/>
              </a:rPr>
              <a:t>in </a:t>
            </a:r>
            <a:r>
              <a:rPr sz="2800" spc="5" dirty="0">
                <a:latin typeface="Calibri" panose="020F0502020204030204"/>
                <a:cs typeface="Calibri" panose="020F0502020204030204"/>
              </a:rPr>
              <a:t>a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web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page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(the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page </a:t>
            </a:r>
            <a:r>
              <a:rPr sz="2800" dirty="0">
                <a:latin typeface="Calibri" panose="020F0502020204030204"/>
                <a:cs typeface="Calibri" panose="020F0502020204030204"/>
              </a:rPr>
              <a:t>is loaded, </a:t>
            </a:r>
            <a:r>
              <a:rPr sz="2800" spc="5" dirty="0">
                <a:latin typeface="Calibri" panose="020F0502020204030204"/>
                <a:cs typeface="Calibri" panose="020F0502020204030204"/>
              </a:rPr>
              <a:t>a </a:t>
            </a:r>
            <a:r>
              <a:rPr sz="2800" spc="-62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20" dirty="0">
                <a:latin typeface="Calibri" panose="020F0502020204030204"/>
                <a:cs typeface="Calibri" panose="020F0502020204030204"/>
              </a:rPr>
              <a:t>button</a:t>
            </a:r>
            <a:r>
              <a:rPr sz="2800" spc="2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is 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clicked)</a:t>
            </a:r>
            <a:endParaRPr sz="2800">
              <a:latin typeface="Calibri" panose="020F0502020204030204"/>
              <a:cs typeface="Calibri" panose="020F0502020204030204"/>
            </a:endParaRPr>
          </a:p>
          <a:p>
            <a:pPr marL="527685" indent="-515620">
              <a:lnSpc>
                <a:spcPct val="100000"/>
              </a:lnSpc>
              <a:buAutoNum type="arabicPeriod"/>
              <a:tabLst>
                <a:tab pos="527685" algn="l"/>
                <a:tab pos="528320" algn="l"/>
              </a:tabLst>
            </a:pPr>
            <a:r>
              <a:rPr sz="2800" spc="5" dirty="0">
                <a:latin typeface="Calibri" panose="020F0502020204030204"/>
                <a:cs typeface="Calibri" panose="020F0502020204030204"/>
              </a:rPr>
              <a:t>An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XMLHttpRequest</a:t>
            </a:r>
            <a:r>
              <a:rPr sz="28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object</a:t>
            </a:r>
            <a:r>
              <a:rPr sz="280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5" dirty="0">
                <a:latin typeface="Calibri" panose="020F0502020204030204"/>
                <a:cs typeface="Calibri" panose="020F0502020204030204"/>
              </a:rPr>
              <a:t>is</a:t>
            </a:r>
            <a:r>
              <a:rPr sz="280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created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by</a:t>
            </a:r>
            <a:r>
              <a:rPr sz="28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JavaScript</a:t>
            </a:r>
            <a:endParaRPr sz="2800">
              <a:latin typeface="Calibri" panose="020F0502020204030204"/>
              <a:cs typeface="Calibri" panose="020F0502020204030204"/>
            </a:endParaRPr>
          </a:p>
          <a:p>
            <a:pPr marL="527685" marR="5080" indent="-515620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800" spc="-5" dirty="0">
                <a:latin typeface="Calibri" panose="020F0502020204030204"/>
                <a:cs typeface="Calibri" panose="020F0502020204030204"/>
              </a:rPr>
              <a:t>The</a:t>
            </a:r>
            <a:r>
              <a:rPr sz="28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XMLHttpRequest</a:t>
            </a:r>
            <a:r>
              <a:rPr sz="28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object</a:t>
            </a:r>
            <a:r>
              <a:rPr sz="28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sends</a:t>
            </a:r>
            <a:r>
              <a:rPr sz="2800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5" dirty="0">
                <a:latin typeface="Calibri" panose="020F0502020204030204"/>
                <a:cs typeface="Calibri" panose="020F0502020204030204"/>
              </a:rPr>
              <a:t>a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request</a:t>
            </a:r>
            <a:r>
              <a:rPr sz="28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to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5" dirty="0">
                <a:latin typeface="Calibri" panose="020F0502020204030204"/>
                <a:cs typeface="Calibri" panose="020F0502020204030204"/>
              </a:rPr>
              <a:t>a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web </a:t>
            </a:r>
            <a:r>
              <a:rPr sz="2800" spc="-61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server</a:t>
            </a:r>
            <a:endParaRPr sz="2800">
              <a:latin typeface="Calibri" panose="020F0502020204030204"/>
              <a:cs typeface="Calibri" panose="020F0502020204030204"/>
            </a:endParaRPr>
          </a:p>
          <a:p>
            <a:pPr marL="527685" indent="-515620">
              <a:lnSpc>
                <a:spcPct val="100000"/>
              </a:lnSpc>
              <a:buAutoNum type="arabicPeriod"/>
              <a:tabLst>
                <a:tab pos="527685" algn="l"/>
                <a:tab pos="528320" algn="l"/>
              </a:tabLst>
            </a:pPr>
            <a:r>
              <a:rPr sz="2800" spc="-5" dirty="0">
                <a:latin typeface="Calibri" panose="020F0502020204030204"/>
                <a:cs typeface="Calibri" panose="020F0502020204030204"/>
              </a:rPr>
              <a:t>The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server</a:t>
            </a:r>
            <a:r>
              <a:rPr sz="2800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processes</a:t>
            </a:r>
            <a:r>
              <a:rPr sz="28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the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 request</a:t>
            </a:r>
            <a:endParaRPr sz="2800">
              <a:latin typeface="Calibri" panose="020F0502020204030204"/>
              <a:cs typeface="Calibri" panose="020F0502020204030204"/>
            </a:endParaRPr>
          </a:p>
          <a:p>
            <a:pPr marL="527685" indent="-515620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800" spc="-5" dirty="0">
                <a:latin typeface="Calibri" panose="020F0502020204030204"/>
                <a:cs typeface="Calibri" panose="020F0502020204030204"/>
              </a:rPr>
              <a:t>The </a:t>
            </a:r>
            <a:r>
              <a:rPr sz="2800" dirty="0">
                <a:latin typeface="Calibri" panose="020F0502020204030204"/>
                <a:cs typeface="Calibri" panose="020F0502020204030204"/>
              </a:rPr>
              <a:t>server</a:t>
            </a:r>
            <a:r>
              <a:rPr sz="2800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sends</a:t>
            </a:r>
            <a:r>
              <a:rPr sz="28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5" dirty="0">
                <a:latin typeface="Calibri" panose="020F0502020204030204"/>
                <a:cs typeface="Calibri" panose="020F0502020204030204"/>
              </a:rPr>
              <a:t>a</a:t>
            </a:r>
            <a:r>
              <a:rPr sz="28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response</a:t>
            </a:r>
            <a:r>
              <a:rPr sz="28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back</a:t>
            </a:r>
            <a:r>
              <a:rPr sz="280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to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 the</a:t>
            </a:r>
            <a:r>
              <a:rPr sz="2800" dirty="0">
                <a:latin typeface="Calibri" panose="020F0502020204030204"/>
                <a:cs typeface="Calibri" panose="020F0502020204030204"/>
              </a:rPr>
              <a:t> web</a:t>
            </a:r>
            <a:r>
              <a:rPr sz="28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page</a:t>
            </a:r>
            <a:endParaRPr sz="2800">
              <a:latin typeface="Calibri" panose="020F0502020204030204"/>
              <a:cs typeface="Calibri" panose="020F0502020204030204"/>
            </a:endParaRPr>
          </a:p>
          <a:p>
            <a:pPr marL="527685" indent="-515620">
              <a:lnSpc>
                <a:spcPct val="100000"/>
              </a:lnSpc>
              <a:buAutoNum type="arabicPeriod"/>
              <a:tabLst>
                <a:tab pos="527685" algn="l"/>
                <a:tab pos="528320" algn="l"/>
              </a:tabLst>
            </a:pPr>
            <a:r>
              <a:rPr sz="2800" spc="-5" dirty="0">
                <a:latin typeface="Calibri" panose="020F0502020204030204"/>
                <a:cs typeface="Calibri" panose="020F0502020204030204"/>
              </a:rPr>
              <a:t>The response</a:t>
            </a:r>
            <a:r>
              <a:rPr sz="28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is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read 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by</a:t>
            </a:r>
            <a:r>
              <a:rPr sz="28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JavaScript</a:t>
            </a:r>
            <a:endParaRPr sz="2800">
              <a:latin typeface="Calibri" panose="020F0502020204030204"/>
              <a:cs typeface="Calibri" panose="020F0502020204030204"/>
            </a:endParaRPr>
          </a:p>
          <a:p>
            <a:pPr marL="527685" marR="770890" indent="-515620">
              <a:lnSpc>
                <a:spcPct val="100000"/>
              </a:lnSpc>
              <a:buAutoNum type="arabicPeriod"/>
              <a:tabLst>
                <a:tab pos="527685" algn="l"/>
                <a:tab pos="528320" algn="l"/>
              </a:tabLst>
            </a:pPr>
            <a:r>
              <a:rPr sz="2800" spc="-10" dirty="0">
                <a:latin typeface="Calibri" panose="020F0502020204030204"/>
                <a:cs typeface="Calibri" panose="020F0502020204030204"/>
              </a:rPr>
              <a:t>Proper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action </a:t>
            </a:r>
            <a:r>
              <a:rPr sz="2800" spc="-20" dirty="0">
                <a:latin typeface="Calibri" panose="020F0502020204030204"/>
                <a:cs typeface="Calibri" panose="020F0502020204030204"/>
              </a:rPr>
              <a:t>(like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page 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update) </a:t>
            </a:r>
            <a:r>
              <a:rPr sz="2800" dirty="0">
                <a:latin typeface="Calibri" panose="020F0502020204030204"/>
                <a:cs typeface="Calibri" panose="020F0502020204030204"/>
              </a:rPr>
              <a:t>is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performed 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by </a:t>
            </a:r>
            <a:r>
              <a:rPr sz="2800" spc="-62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JavaScript</a:t>
            </a:r>
            <a:endParaRPr sz="28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97913" y="0"/>
            <a:ext cx="640143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5" dirty="0"/>
              <a:t>Consuming</a:t>
            </a:r>
            <a:r>
              <a:rPr sz="4800" spc="-55" dirty="0"/>
              <a:t> </a:t>
            </a:r>
            <a:r>
              <a:rPr sz="4800" dirty="0"/>
              <a:t>a</a:t>
            </a:r>
            <a:r>
              <a:rPr sz="4800" spc="-30" dirty="0"/>
              <a:t> </a:t>
            </a:r>
            <a:r>
              <a:rPr sz="4800" spc="-20" dirty="0"/>
              <a:t>web</a:t>
            </a:r>
            <a:r>
              <a:rPr sz="4800" spc="-25" dirty="0"/>
              <a:t> </a:t>
            </a:r>
            <a:r>
              <a:rPr sz="4800" spc="5" dirty="0"/>
              <a:t>service</a:t>
            </a:r>
            <a:endParaRPr sz="4800"/>
          </a:p>
        </p:txBody>
      </p:sp>
      <p:sp>
        <p:nvSpPr>
          <p:cNvPr id="3" name="object 3"/>
          <p:cNvSpPr txBox="1"/>
          <p:nvPr/>
        </p:nvSpPr>
        <p:spPr>
          <a:xfrm>
            <a:off x="154939" y="1075766"/>
            <a:ext cx="8749665" cy="51962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6870" marR="1303655" indent="-344805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3200" spc="-15" dirty="0">
                <a:latin typeface="Calibri" panose="020F0502020204030204"/>
                <a:cs typeface="Calibri" panose="020F0502020204030204"/>
              </a:rPr>
              <a:t>Now</a:t>
            </a:r>
            <a:r>
              <a:rPr sz="32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0" dirty="0">
                <a:latin typeface="Calibri" panose="020F0502020204030204"/>
                <a:cs typeface="Calibri" panose="020F0502020204030204"/>
              </a:rPr>
              <a:t>that</a:t>
            </a:r>
            <a:r>
              <a:rPr sz="32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30" dirty="0">
                <a:latin typeface="Calibri" panose="020F0502020204030204"/>
                <a:cs typeface="Calibri" panose="020F0502020204030204"/>
              </a:rPr>
              <a:t>we’ve</a:t>
            </a:r>
            <a:r>
              <a:rPr sz="3200" spc="3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0" dirty="0">
                <a:latin typeface="Calibri" panose="020F0502020204030204"/>
                <a:cs typeface="Calibri" panose="020F0502020204030204"/>
              </a:rPr>
              <a:t>defined</a:t>
            </a:r>
            <a:r>
              <a:rPr sz="32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and</a:t>
            </a:r>
            <a:r>
              <a:rPr sz="3200" spc="2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20" dirty="0">
                <a:latin typeface="Calibri" panose="020F0502020204030204"/>
                <a:cs typeface="Calibri" panose="020F0502020204030204"/>
              </a:rPr>
              <a:t>deployed</a:t>
            </a:r>
            <a:r>
              <a:rPr sz="3200" spc="6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5" dirty="0">
                <a:latin typeface="Calibri" panose="020F0502020204030204"/>
                <a:cs typeface="Calibri" panose="020F0502020204030204"/>
              </a:rPr>
              <a:t>web </a:t>
            </a:r>
            <a:r>
              <a:rPr sz="3200" spc="-70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0" dirty="0">
                <a:latin typeface="Calibri" panose="020F0502020204030204"/>
                <a:cs typeface="Calibri" panose="020F0502020204030204"/>
              </a:rPr>
              <a:t>service,</a:t>
            </a:r>
            <a:r>
              <a:rPr sz="3200" spc="3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20" dirty="0">
                <a:latin typeface="Calibri" panose="020F0502020204030204"/>
                <a:cs typeface="Calibri" panose="020F0502020204030204"/>
              </a:rPr>
              <a:t>we</a:t>
            </a:r>
            <a:r>
              <a:rPr sz="320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20" dirty="0">
                <a:latin typeface="Calibri" panose="020F0502020204030204"/>
                <a:cs typeface="Calibri" panose="020F0502020204030204"/>
              </a:rPr>
              <a:t>can</a:t>
            </a:r>
            <a:r>
              <a:rPr sz="3200" spc="2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5" dirty="0">
                <a:latin typeface="Calibri" panose="020F0502020204030204"/>
                <a:cs typeface="Calibri" panose="020F0502020204030204"/>
              </a:rPr>
              <a:t>consume</a:t>
            </a:r>
            <a:r>
              <a:rPr sz="3200" spc="2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it</a:t>
            </a:r>
            <a:r>
              <a:rPr sz="32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20" dirty="0">
                <a:latin typeface="Calibri" panose="020F0502020204030204"/>
                <a:cs typeface="Calibri" panose="020F0502020204030204"/>
              </a:rPr>
              <a:t>from</a:t>
            </a:r>
            <a:r>
              <a:rPr sz="320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a</a:t>
            </a:r>
            <a:r>
              <a:rPr sz="3200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0" dirty="0">
                <a:latin typeface="Calibri" panose="020F0502020204030204"/>
                <a:cs typeface="Calibri" panose="020F0502020204030204"/>
              </a:rPr>
              <a:t>client 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0" dirty="0">
                <a:latin typeface="Calibri" panose="020F0502020204030204"/>
                <a:cs typeface="Calibri" panose="020F0502020204030204"/>
              </a:rPr>
              <a:t>application.</a:t>
            </a:r>
            <a:endParaRPr sz="3200">
              <a:latin typeface="Calibri" panose="020F0502020204030204"/>
              <a:cs typeface="Calibri" panose="020F0502020204030204"/>
            </a:endParaRPr>
          </a:p>
          <a:p>
            <a:pPr marL="356870" marR="76200" indent="-344805">
              <a:lnSpc>
                <a:spcPct val="100000"/>
              </a:lnSpc>
              <a:spcBef>
                <a:spcPts val="775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3200" spc="-5" dirty="0">
                <a:latin typeface="Calibri" panose="020F0502020204030204"/>
                <a:cs typeface="Calibri" panose="020F0502020204030204"/>
              </a:rPr>
              <a:t>A</a:t>
            </a:r>
            <a:r>
              <a:rPr sz="320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5" dirty="0">
                <a:latin typeface="Calibri" panose="020F0502020204030204"/>
                <a:cs typeface="Calibri" panose="020F0502020204030204"/>
              </a:rPr>
              <a:t>web</a:t>
            </a:r>
            <a:r>
              <a:rPr sz="32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service</a:t>
            </a:r>
            <a:r>
              <a:rPr sz="3200" spc="3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0" dirty="0">
                <a:latin typeface="Calibri" panose="020F0502020204030204"/>
                <a:cs typeface="Calibri" panose="020F0502020204030204"/>
              </a:rPr>
              <a:t>client</a:t>
            </a:r>
            <a:r>
              <a:rPr sz="32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20" dirty="0">
                <a:latin typeface="Calibri" panose="020F0502020204030204"/>
                <a:cs typeface="Calibri" panose="020F0502020204030204"/>
              </a:rPr>
              <a:t>can</a:t>
            </a:r>
            <a:r>
              <a:rPr sz="32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0" dirty="0">
                <a:latin typeface="Calibri" panose="020F0502020204030204"/>
                <a:cs typeface="Calibri" panose="020F0502020204030204"/>
              </a:rPr>
              <a:t>be</a:t>
            </a:r>
            <a:r>
              <a:rPr sz="32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20" dirty="0">
                <a:latin typeface="Calibri" panose="020F0502020204030204"/>
                <a:cs typeface="Calibri" panose="020F0502020204030204"/>
              </a:rPr>
              <a:t>any</a:t>
            </a:r>
            <a:r>
              <a:rPr sz="32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type</a:t>
            </a:r>
            <a:r>
              <a:rPr sz="32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5" dirty="0">
                <a:latin typeface="Calibri" panose="020F0502020204030204"/>
                <a:cs typeface="Calibri" panose="020F0502020204030204"/>
              </a:rPr>
              <a:t>of</a:t>
            </a:r>
            <a:r>
              <a:rPr sz="3200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0" dirty="0">
                <a:latin typeface="Calibri" panose="020F0502020204030204"/>
                <a:cs typeface="Calibri" panose="020F0502020204030204"/>
              </a:rPr>
              <a:t>application </a:t>
            </a:r>
            <a:r>
              <a:rPr sz="3200" spc="-71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or </a:t>
            </a:r>
            <a:r>
              <a:rPr sz="3200" spc="-20" dirty="0">
                <a:latin typeface="Calibri" panose="020F0502020204030204"/>
                <a:cs typeface="Calibri" panose="020F0502020204030204"/>
              </a:rPr>
              <a:t>even</a:t>
            </a:r>
            <a:r>
              <a:rPr sz="32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another</a:t>
            </a:r>
            <a:r>
              <a:rPr sz="3200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5" dirty="0">
                <a:latin typeface="Calibri" panose="020F0502020204030204"/>
                <a:cs typeface="Calibri" panose="020F0502020204030204"/>
              </a:rPr>
              <a:t>web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 service.</a:t>
            </a:r>
            <a:endParaRPr sz="3200">
              <a:latin typeface="Calibri" panose="020F0502020204030204"/>
              <a:cs typeface="Calibri" panose="020F0502020204030204"/>
            </a:endParaRPr>
          </a:p>
          <a:p>
            <a:pPr marL="356870" marR="259080" indent="-344805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3200" spc="-85" dirty="0">
                <a:latin typeface="Calibri" panose="020F0502020204030204"/>
                <a:cs typeface="Calibri" panose="020F0502020204030204"/>
              </a:rPr>
              <a:t>You</a:t>
            </a:r>
            <a:r>
              <a:rPr sz="32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enable</a:t>
            </a:r>
            <a:r>
              <a:rPr sz="32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a </a:t>
            </a:r>
            <a:r>
              <a:rPr sz="3200" spc="-10" dirty="0">
                <a:latin typeface="Calibri" panose="020F0502020204030204"/>
                <a:cs typeface="Calibri" panose="020F0502020204030204"/>
              </a:rPr>
              <a:t>client</a:t>
            </a:r>
            <a:r>
              <a:rPr sz="320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application</a:t>
            </a:r>
            <a:r>
              <a:rPr sz="3200" spc="3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0" dirty="0">
                <a:latin typeface="Calibri" panose="020F0502020204030204"/>
                <a:cs typeface="Calibri" panose="020F0502020204030204"/>
              </a:rPr>
              <a:t>to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5" dirty="0">
                <a:latin typeface="Calibri" panose="020F0502020204030204"/>
                <a:cs typeface="Calibri" panose="020F0502020204030204"/>
              </a:rPr>
              <a:t>consume</a:t>
            </a:r>
            <a:r>
              <a:rPr sz="3200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a </a:t>
            </a:r>
            <a:r>
              <a:rPr sz="3200" spc="-15" dirty="0">
                <a:latin typeface="Calibri" panose="020F0502020204030204"/>
                <a:cs typeface="Calibri" panose="020F0502020204030204"/>
              </a:rPr>
              <a:t>web </a:t>
            </a:r>
            <a:r>
              <a:rPr sz="3200" spc="-71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service</a:t>
            </a:r>
            <a:r>
              <a:rPr sz="3200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20" dirty="0">
                <a:latin typeface="Calibri" panose="020F0502020204030204"/>
                <a:cs typeface="Calibri" panose="020F0502020204030204"/>
              </a:rPr>
              <a:t>by</a:t>
            </a:r>
            <a:r>
              <a:rPr sz="32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adding</a:t>
            </a:r>
            <a:r>
              <a:rPr sz="3200" spc="2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a</a:t>
            </a:r>
            <a:r>
              <a:rPr sz="32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5" dirty="0">
                <a:latin typeface="Calibri" panose="020F0502020204030204"/>
                <a:cs typeface="Calibri" panose="020F0502020204030204"/>
              </a:rPr>
              <a:t>web</a:t>
            </a:r>
            <a:r>
              <a:rPr sz="32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service</a:t>
            </a:r>
            <a:r>
              <a:rPr sz="320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30" dirty="0">
                <a:latin typeface="Calibri" panose="020F0502020204030204"/>
                <a:cs typeface="Calibri" panose="020F0502020204030204"/>
              </a:rPr>
              <a:t>reference</a:t>
            </a:r>
            <a:r>
              <a:rPr sz="3200" spc="3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0" dirty="0">
                <a:latin typeface="Calibri" panose="020F0502020204030204"/>
                <a:cs typeface="Calibri" panose="020F0502020204030204"/>
              </a:rPr>
              <a:t>to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 the </a:t>
            </a:r>
            <a:r>
              <a:rPr sz="320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0" dirty="0">
                <a:latin typeface="Calibri" panose="020F0502020204030204"/>
                <a:cs typeface="Calibri" panose="020F0502020204030204"/>
              </a:rPr>
              <a:t>application.</a:t>
            </a:r>
            <a:endParaRPr sz="3200">
              <a:latin typeface="Calibri" panose="020F0502020204030204"/>
              <a:cs typeface="Calibri" panose="020F0502020204030204"/>
            </a:endParaRPr>
          </a:p>
          <a:p>
            <a:pPr marL="356870" marR="5080" indent="-344805">
              <a:lnSpc>
                <a:spcPct val="100000"/>
              </a:lnSpc>
              <a:spcBef>
                <a:spcPts val="775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3200" spc="-5" dirty="0">
                <a:latin typeface="Calibri" panose="020F0502020204030204"/>
                <a:cs typeface="Calibri" panose="020F0502020204030204"/>
              </a:rPr>
              <a:t>This </a:t>
            </a:r>
            <a:r>
              <a:rPr sz="3200" spc="-20" dirty="0">
                <a:latin typeface="Calibri" panose="020F0502020204030204"/>
                <a:cs typeface="Calibri" panose="020F0502020204030204"/>
              </a:rPr>
              <a:t>process</a:t>
            </a:r>
            <a:r>
              <a:rPr sz="3200" spc="4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0" dirty="0">
                <a:latin typeface="Calibri" panose="020F0502020204030204"/>
                <a:cs typeface="Calibri" panose="020F0502020204030204"/>
              </a:rPr>
              <a:t>defines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 the</a:t>
            </a:r>
            <a:r>
              <a:rPr sz="3200" spc="5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3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proxy</a:t>
            </a:r>
            <a:r>
              <a:rPr sz="3200" spc="5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class that </a:t>
            </a:r>
            <a:r>
              <a:rPr sz="3200" spc="-10" dirty="0">
                <a:latin typeface="Calibri" panose="020F0502020204030204"/>
                <a:cs typeface="Calibri" panose="020F0502020204030204"/>
              </a:rPr>
              <a:t>allows</a:t>
            </a:r>
            <a:r>
              <a:rPr sz="32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0" dirty="0">
                <a:latin typeface="Calibri" panose="020F0502020204030204"/>
                <a:cs typeface="Calibri" panose="020F0502020204030204"/>
              </a:rPr>
              <a:t>the </a:t>
            </a:r>
            <a:r>
              <a:rPr sz="3200" spc="-70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0" dirty="0">
                <a:latin typeface="Calibri" panose="020F0502020204030204"/>
                <a:cs typeface="Calibri" panose="020F0502020204030204"/>
              </a:rPr>
              <a:t>client</a:t>
            </a:r>
            <a:r>
              <a:rPr sz="320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5" dirty="0">
                <a:latin typeface="Calibri" panose="020F0502020204030204"/>
                <a:cs typeface="Calibri" panose="020F0502020204030204"/>
              </a:rPr>
              <a:t>to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 access</a:t>
            </a:r>
            <a:r>
              <a:rPr sz="32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the</a:t>
            </a:r>
            <a:r>
              <a:rPr sz="32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5" dirty="0">
                <a:latin typeface="Calibri" panose="020F0502020204030204"/>
                <a:cs typeface="Calibri" panose="020F0502020204030204"/>
              </a:rPr>
              <a:t>web</a:t>
            </a:r>
            <a:r>
              <a:rPr sz="32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service</a:t>
            </a:r>
            <a:endParaRPr sz="32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38022" y="123189"/>
            <a:ext cx="7669530" cy="1000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717040" marR="5080" indent="-1704975">
              <a:lnSpc>
                <a:spcPct val="100000"/>
              </a:lnSpc>
              <a:spcBef>
                <a:spcPts val="90"/>
              </a:spcBef>
            </a:pPr>
            <a:r>
              <a:rPr sz="3200" spc="-20" dirty="0"/>
              <a:t>Creating</a:t>
            </a:r>
            <a:r>
              <a:rPr sz="3200" spc="35" dirty="0"/>
              <a:t> </a:t>
            </a:r>
            <a:r>
              <a:rPr sz="3200" spc="-5" dirty="0"/>
              <a:t>a</a:t>
            </a:r>
            <a:r>
              <a:rPr sz="3200" dirty="0"/>
              <a:t> </a:t>
            </a:r>
            <a:r>
              <a:rPr sz="3200" spc="-15" dirty="0"/>
              <a:t>Client</a:t>
            </a:r>
            <a:r>
              <a:rPr sz="3200" spc="20" dirty="0"/>
              <a:t> </a:t>
            </a:r>
            <a:r>
              <a:rPr sz="3200" spc="-5" dirty="0"/>
              <a:t>in</a:t>
            </a:r>
            <a:r>
              <a:rPr sz="3200" spc="40" dirty="0"/>
              <a:t> </a:t>
            </a:r>
            <a:r>
              <a:rPr sz="3200" spc="-10" dirty="0"/>
              <a:t>Netbeans</a:t>
            </a:r>
            <a:r>
              <a:rPr sz="3200" spc="30" dirty="0"/>
              <a:t> </a:t>
            </a:r>
            <a:r>
              <a:rPr sz="3200" spc="-20" dirty="0"/>
              <a:t>to</a:t>
            </a:r>
            <a:r>
              <a:rPr sz="3200" spc="5" dirty="0"/>
              <a:t> </a:t>
            </a:r>
            <a:r>
              <a:rPr sz="3200" spc="-15" dirty="0"/>
              <a:t>Consume</a:t>
            </a:r>
            <a:r>
              <a:rPr sz="3200" spc="65" dirty="0"/>
              <a:t> </a:t>
            </a:r>
            <a:r>
              <a:rPr sz="3200" spc="-10" dirty="0"/>
              <a:t>the </a:t>
            </a:r>
            <a:r>
              <a:rPr sz="3200" spc="-710" dirty="0"/>
              <a:t> </a:t>
            </a:r>
            <a:r>
              <a:rPr sz="3200" spc="-20" dirty="0"/>
              <a:t>HugeInteger</a:t>
            </a:r>
            <a:r>
              <a:rPr sz="3200" spc="40" dirty="0"/>
              <a:t> </a:t>
            </a:r>
            <a:r>
              <a:rPr sz="3200" spc="-45" dirty="0"/>
              <a:t>Web</a:t>
            </a:r>
            <a:r>
              <a:rPr sz="3200" spc="5" dirty="0"/>
              <a:t> </a:t>
            </a:r>
            <a:r>
              <a:rPr sz="3200" dirty="0"/>
              <a:t>Service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154939" y="1060638"/>
            <a:ext cx="8531225" cy="5057140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20"/>
              </a:spcBef>
            </a:pPr>
            <a:r>
              <a:rPr sz="3000" spc="-135" dirty="0">
                <a:latin typeface="Calibri" panose="020F0502020204030204"/>
                <a:cs typeface="Calibri" panose="020F0502020204030204"/>
              </a:rPr>
              <a:t>To</a:t>
            </a:r>
            <a:r>
              <a:rPr sz="3000" dirty="0">
                <a:latin typeface="Calibri" panose="020F0502020204030204"/>
                <a:cs typeface="Calibri" panose="020F0502020204030204"/>
              </a:rPr>
              <a:t> </a:t>
            </a:r>
            <a:r>
              <a:rPr sz="3000" spc="-20" dirty="0">
                <a:latin typeface="Calibri" panose="020F0502020204030204"/>
                <a:cs typeface="Calibri" panose="020F0502020204030204"/>
              </a:rPr>
              <a:t>create</a:t>
            </a:r>
            <a:r>
              <a:rPr sz="30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3000" dirty="0">
                <a:latin typeface="Calibri" panose="020F0502020204030204"/>
                <a:cs typeface="Calibri" panose="020F0502020204030204"/>
              </a:rPr>
              <a:t>a</a:t>
            </a:r>
            <a:r>
              <a:rPr sz="30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3000" spc="-5" dirty="0">
                <a:latin typeface="Calibri" panose="020F0502020204030204"/>
                <a:cs typeface="Calibri" panose="020F0502020204030204"/>
              </a:rPr>
              <a:t>client</a:t>
            </a:r>
            <a:r>
              <a:rPr sz="30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3000" spc="-30" dirty="0">
                <a:latin typeface="Calibri" panose="020F0502020204030204"/>
                <a:cs typeface="Calibri" panose="020F0502020204030204"/>
              </a:rPr>
              <a:t>Java</a:t>
            </a:r>
            <a:r>
              <a:rPr sz="30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3000" spc="-10" dirty="0">
                <a:latin typeface="Calibri" panose="020F0502020204030204"/>
                <a:cs typeface="Calibri" panose="020F0502020204030204"/>
              </a:rPr>
              <a:t>desktop</a:t>
            </a:r>
            <a:r>
              <a:rPr sz="30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3000" spc="-5" dirty="0">
                <a:latin typeface="Calibri" panose="020F0502020204030204"/>
                <a:cs typeface="Calibri" panose="020F0502020204030204"/>
              </a:rPr>
              <a:t>application</a:t>
            </a:r>
            <a:r>
              <a:rPr sz="3000" spc="-90" dirty="0">
                <a:latin typeface="Calibri" panose="020F0502020204030204"/>
                <a:cs typeface="Calibri" panose="020F0502020204030204"/>
              </a:rPr>
              <a:t> </a:t>
            </a:r>
            <a:r>
              <a:rPr sz="3000" dirty="0">
                <a:latin typeface="Calibri" panose="020F0502020204030204"/>
                <a:cs typeface="Calibri" panose="020F0502020204030204"/>
              </a:rPr>
              <a:t>in</a:t>
            </a:r>
            <a:r>
              <a:rPr sz="3000" spc="35" dirty="0">
                <a:latin typeface="Calibri" panose="020F0502020204030204"/>
                <a:cs typeface="Calibri" panose="020F0502020204030204"/>
              </a:rPr>
              <a:t> </a:t>
            </a:r>
            <a:r>
              <a:rPr sz="3000" spc="-5" dirty="0">
                <a:latin typeface="Calibri" panose="020F0502020204030204"/>
                <a:cs typeface="Calibri" panose="020F0502020204030204"/>
              </a:rPr>
              <a:t>Netbeans:</a:t>
            </a:r>
            <a:endParaRPr sz="3000">
              <a:latin typeface="Calibri" panose="020F0502020204030204"/>
              <a:cs typeface="Calibri" panose="020F0502020204030204"/>
            </a:endParaRPr>
          </a:p>
          <a:p>
            <a:pPr marL="527685" marR="73660" indent="-515620">
              <a:lnSpc>
                <a:spcPct val="100000"/>
              </a:lnSpc>
              <a:spcBef>
                <a:spcPts val="72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3000" spc="-5" dirty="0">
                <a:latin typeface="Calibri" panose="020F0502020204030204"/>
                <a:cs typeface="Calibri" panose="020F0502020204030204"/>
              </a:rPr>
              <a:t>Select File </a:t>
            </a:r>
            <a:r>
              <a:rPr sz="3000" dirty="0">
                <a:latin typeface="Calibri" panose="020F0502020204030204"/>
                <a:cs typeface="Calibri" panose="020F0502020204030204"/>
              </a:rPr>
              <a:t>&gt; </a:t>
            </a:r>
            <a:r>
              <a:rPr sz="3000" spc="-10" dirty="0">
                <a:latin typeface="Calibri" panose="020F0502020204030204"/>
                <a:cs typeface="Calibri" panose="020F0502020204030204"/>
              </a:rPr>
              <a:t>New Project… </a:t>
            </a:r>
            <a:r>
              <a:rPr sz="3000" spc="-15" dirty="0">
                <a:latin typeface="Calibri" panose="020F0502020204030204"/>
                <a:cs typeface="Calibri" panose="020F0502020204030204"/>
              </a:rPr>
              <a:t>to </a:t>
            </a:r>
            <a:r>
              <a:rPr sz="3000" spc="-5" dirty="0">
                <a:latin typeface="Calibri" panose="020F0502020204030204"/>
                <a:cs typeface="Calibri" panose="020F0502020204030204"/>
              </a:rPr>
              <a:t>open </a:t>
            </a:r>
            <a:r>
              <a:rPr sz="3000" dirty="0">
                <a:latin typeface="Calibri" panose="020F0502020204030204"/>
                <a:cs typeface="Calibri" panose="020F0502020204030204"/>
              </a:rPr>
              <a:t>the </a:t>
            </a:r>
            <a:r>
              <a:rPr sz="3000" spc="-10" dirty="0">
                <a:latin typeface="Calibri" panose="020F0502020204030204"/>
                <a:cs typeface="Calibri" panose="020F0502020204030204"/>
              </a:rPr>
              <a:t>New Project </a:t>
            </a:r>
            <a:r>
              <a:rPr sz="3000" spc="-665" dirty="0">
                <a:latin typeface="Calibri" panose="020F0502020204030204"/>
                <a:cs typeface="Calibri" panose="020F0502020204030204"/>
              </a:rPr>
              <a:t> </a:t>
            </a:r>
            <a:r>
              <a:rPr sz="3000" dirty="0">
                <a:latin typeface="Calibri" panose="020F0502020204030204"/>
                <a:cs typeface="Calibri" panose="020F0502020204030204"/>
              </a:rPr>
              <a:t>dialog.</a:t>
            </a:r>
            <a:endParaRPr sz="3000">
              <a:latin typeface="Calibri" panose="020F0502020204030204"/>
              <a:cs typeface="Calibri" panose="020F0502020204030204"/>
            </a:endParaRPr>
          </a:p>
          <a:p>
            <a:pPr marL="527685" marR="124460" indent="-515620">
              <a:lnSpc>
                <a:spcPct val="100000"/>
              </a:lnSpc>
              <a:spcBef>
                <a:spcPts val="72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3000" spc="-5" dirty="0">
                <a:latin typeface="Calibri" panose="020F0502020204030204"/>
                <a:cs typeface="Calibri" panose="020F0502020204030204"/>
              </a:rPr>
              <a:t>Select </a:t>
            </a:r>
            <a:r>
              <a:rPr sz="3000" spc="-10" dirty="0">
                <a:latin typeface="Calibri" panose="020F0502020204030204"/>
                <a:cs typeface="Calibri" panose="020F0502020204030204"/>
              </a:rPr>
              <a:t>General </a:t>
            </a:r>
            <a:r>
              <a:rPr sz="3000" spc="-15" dirty="0">
                <a:latin typeface="Calibri" panose="020F0502020204030204"/>
                <a:cs typeface="Calibri" panose="020F0502020204030204"/>
              </a:rPr>
              <a:t>from </a:t>
            </a:r>
            <a:r>
              <a:rPr sz="3000" dirty="0">
                <a:latin typeface="Calibri" panose="020F0502020204030204"/>
                <a:cs typeface="Calibri" panose="020F0502020204030204"/>
              </a:rPr>
              <a:t>the </a:t>
            </a:r>
            <a:r>
              <a:rPr sz="3000" spc="-10" dirty="0">
                <a:latin typeface="Calibri" panose="020F0502020204030204"/>
                <a:cs typeface="Calibri" panose="020F0502020204030204"/>
              </a:rPr>
              <a:t>Categories </a:t>
            </a:r>
            <a:r>
              <a:rPr sz="3000" spc="-5" dirty="0">
                <a:latin typeface="Calibri" panose="020F0502020204030204"/>
                <a:cs typeface="Calibri" panose="020F0502020204030204"/>
              </a:rPr>
              <a:t>list </a:t>
            </a:r>
            <a:r>
              <a:rPr sz="3000" dirty="0">
                <a:latin typeface="Calibri" panose="020F0502020204030204"/>
                <a:cs typeface="Calibri" panose="020F0502020204030204"/>
              </a:rPr>
              <a:t>and </a:t>
            </a:r>
            <a:r>
              <a:rPr sz="3000" spc="-30" dirty="0">
                <a:latin typeface="Calibri" panose="020F0502020204030204"/>
                <a:cs typeface="Calibri" panose="020F0502020204030204"/>
              </a:rPr>
              <a:t>Java </a:t>
            </a:r>
            <a:r>
              <a:rPr sz="30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3000" spc="-5" dirty="0">
                <a:latin typeface="Calibri" panose="020F0502020204030204"/>
                <a:cs typeface="Calibri" panose="020F0502020204030204"/>
              </a:rPr>
              <a:t>Application</a:t>
            </a:r>
            <a:r>
              <a:rPr sz="3000" spc="-75" dirty="0">
                <a:latin typeface="Calibri" panose="020F0502020204030204"/>
                <a:cs typeface="Calibri" panose="020F0502020204030204"/>
              </a:rPr>
              <a:t> </a:t>
            </a:r>
            <a:r>
              <a:rPr sz="3000" spc="-15" dirty="0">
                <a:latin typeface="Calibri" panose="020F0502020204030204"/>
                <a:cs typeface="Calibri" panose="020F0502020204030204"/>
              </a:rPr>
              <a:t>from</a:t>
            </a:r>
            <a:r>
              <a:rPr sz="30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3000" dirty="0">
                <a:latin typeface="Calibri" panose="020F0502020204030204"/>
                <a:cs typeface="Calibri" panose="020F0502020204030204"/>
              </a:rPr>
              <a:t>the </a:t>
            </a:r>
            <a:r>
              <a:rPr sz="3000" spc="-10" dirty="0">
                <a:latin typeface="Calibri" panose="020F0502020204030204"/>
                <a:cs typeface="Calibri" panose="020F0502020204030204"/>
              </a:rPr>
              <a:t>Projects</a:t>
            </a:r>
            <a:r>
              <a:rPr sz="3000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3000" spc="-5" dirty="0">
                <a:latin typeface="Calibri" panose="020F0502020204030204"/>
                <a:cs typeface="Calibri" panose="020F0502020204030204"/>
              </a:rPr>
              <a:t>list,</a:t>
            </a:r>
            <a:r>
              <a:rPr sz="30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3000" dirty="0">
                <a:latin typeface="Calibri" panose="020F0502020204030204"/>
                <a:cs typeface="Calibri" panose="020F0502020204030204"/>
              </a:rPr>
              <a:t>then</a:t>
            </a:r>
            <a:r>
              <a:rPr sz="30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3000" dirty="0">
                <a:latin typeface="Calibri" panose="020F0502020204030204"/>
                <a:cs typeface="Calibri" panose="020F0502020204030204"/>
              </a:rPr>
              <a:t>click</a:t>
            </a:r>
            <a:r>
              <a:rPr sz="30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3000" spc="-15" dirty="0">
                <a:latin typeface="Calibri" panose="020F0502020204030204"/>
                <a:cs typeface="Calibri" panose="020F0502020204030204"/>
              </a:rPr>
              <a:t>Next</a:t>
            </a:r>
            <a:r>
              <a:rPr sz="30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3000" spc="-10" dirty="0">
                <a:latin typeface="Calibri" panose="020F0502020204030204"/>
                <a:cs typeface="Calibri" panose="020F0502020204030204"/>
              </a:rPr>
              <a:t>&gt;.</a:t>
            </a:r>
            <a:endParaRPr sz="3000">
              <a:latin typeface="Calibri" panose="020F0502020204030204"/>
              <a:cs typeface="Calibri" panose="020F0502020204030204"/>
            </a:endParaRPr>
          </a:p>
          <a:p>
            <a:pPr marL="527685" marR="319405" indent="-515620">
              <a:lnSpc>
                <a:spcPct val="100000"/>
              </a:lnSpc>
              <a:spcBef>
                <a:spcPts val="72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3000" spc="-5" dirty="0">
                <a:latin typeface="Calibri" panose="020F0502020204030204"/>
                <a:cs typeface="Calibri" panose="020F0502020204030204"/>
              </a:rPr>
              <a:t>Specify</a:t>
            </a:r>
            <a:r>
              <a:rPr sz="30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3000" dirty="0">
                <a:latin typeface="Calibri" panose="020F0502020204030204"/>
                <a:cs typeface="Calibri" panose="020F0502020204030204"/>
              </a:rPr>
              <a:t>the</a:t>
            </a:r>
            <a:r>
              <a:rPr sz="30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3000" dirty="0">
                <a:latin typeface="Calibri" panose="020F0502020204030204"/>
                <a:cs typeface="Calibri" panose="020F0502020204030204"/>
              </a:rPr>
              <a:t>name</a:t>
            </a:r>
            <a:r>
              <a:rPr sz="30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3000" spc="-10" dirty="0">
                <a:latin typeface="Calibri" panose="020F0502020204030204"/>
                <a:cs typeface="Calibri" panose="020F0502020204030204"/>
              </a:rPr>
              <a:t>UsingHugeInteger</a:t>
            </a:r>
            <a:r>
              <a:rPr sz="3000" spc="-70" dirty="0">
                <a:latin typeface="Calibri" panose="020F0502020204030204"/>
                <a:cs typeface="Calibri" panose="020F0502020204030204"/>
              </a:rPr>
              <a:t> </a:t>
            </a:r>
            <a:r>
              <a:rPr sz="3000" dirty="0">
                <a:latin typeface="Calibri" panose="020F0502020204030204"/>
                <a:cs typeface="Calibri" panose="020F0502020204030204"/>
              </a:rPr>
              <a:t>in</a:t>
            </a:r>
            <a:r>
              <a:rPr sz="30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3000" dirty="0">
                <a:latin typeface="Calibri" panose="020F0502020204030204"/>
                <a:cs typeface="Calibri" panose="020F0502020204030204"/>
              </a:rPr>
              <a:t>the</a:t>
            </a:r>
            <a:r>
              <a:rPr sz="30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3000" spc="-10" dirty="0">
                <a:latin typeface="Calibri" panose="020F0502020204030204"/>
                <a:cs typeface="Calibri" panose="020F0502020204030204"/>
              </a:rPr>
              <a:t>Project </a:t>
            </a:r>
            <a:r>
              <a:rPr sz="3000" spc="-660" dirty="0">
                <a:latin typeface="Calibri" panose="020F0502020204030204"/>
                <a:cs typeface="Calibri" panose="020F0502020204030204"/>
              </a:rPr>
              <a:t> </a:t>
            </a:r>
            <a:r>
              <a:rPr sz="3000" dirty="0">
                <a:latin typeface="Calibri" panose="020F0502020204030204"/>
                <a:cs typeface="Calibri" panose="020F0502020204030204"/>
              </a:rPr>
              <a:t>Name</a:t>
            </a:r>
            <a:r>
              <a:rPr sz="30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3000" spc="-5" dirty="0">
                <a:latin typeface="Calibri" panose="020F0502020204030204"/>
                <a:cs typeface="Calibri" panose="020F0502020204030204"/>
              </a:rPr>
              <a:t>field</a:t>
            </a:r>
            <a:r>
              <a:rPr sz="30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3000" dirty="0">
                <a:latin typeface="Calibri" panose="020F0502020204030204"/>
                <a:cs typeface="Calibri" panose="020F0502020204030204"/>
              </a:rPr>
              <a:t>and</a:t>
            </a:r>
            <a:r>
              <a:rPr sz="30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3000" dirty="0">
                <a:latin typeface="Calibri" panose="020F0502020204030204"/>
                <a:cs typeface="Calibri" panose="020F0502020204030204"/>
              </a:rPr>
              <a:t>uncheck</a:t>
            </a:r>
            <a:r>
              <a:rPr sz="3000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3000" dirty="0">
                <a:latin typeface="Calibri" panose="020F0502020204030204"/>
                <a:cs typeface="Calibri" panose="020F0502020204030204"/>
              </a:rPr>
              <a:t>the</a:t>
            </a:r>
            <a:r>
              <a:rPr sz="30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3000" spc="-15" dirty="0">
                <a:latin typeface="Calibri" panose="020F0502020204030204"/>
                <a:cs typeface="Calibri" panose="020F0502020204030204"/>
              </a:rPr>
              <a:t>Create</a:t>
            </a:r>
            <a:r>
              <a:rPr sz="30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3000" dirty="0">
                <a:latin typeface="Calibri" panose="020F0502020204030204"/>
                <a:cs typeface="Calibri" panose="020F0502020204030204"/>
              </a:rPr>
              <a:t>Main</a:t>
            </a:r>
            <a:r>
              <a:rPr sz="30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3000" dirty="0">
                <a:latin typeface="Calibri" panose="020F0502020204030204"/>
                <a:cs typeface="Calibri" panose="020F0502020204030204"/>
              </a:rPr>
              <a:t>Class</a:t>
            </a:r>
            <a:endParaRPr sz="3000">
              <a:latin typeface="Calibri" panose="020F0502020204030204"/>
              <a:cs typeface="Calibri" panose="020F0502020204030204"/>
            </a:endParaRPr>
          </a:p>
          <a:p>
            <a:pPr marL="527685" marR="675640">
              <a:lnSpc>
                <a:spcPct val="100000"/>
              </a:lnSpc>
              <a:spcBef>
                <a:spcPts val="5"/>
              </a:spcBef>
            </a:pPr>
            <a:r>
              <a:rPr sz="3000" spc="-5" dirty="0">
                <a:latin typeface="Calibri" panose="020F0502020204030204"/>
                <a:cs typeface="Calibri" panose="020F0502020204030204"/>
              </a:rPr>
              <a:t>checkbox.</a:t>
            </a:r>
            <a:r>
              <a:rPr sz="3000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3000" dirty="0">
                <a:latin typeface="Calibri" panose="020F0502020204030204"/>
                <a:cs typeface="Calibri" panose="020F0502020204030204"/>
              </a:rPr>
              <a:t>In</a:t>
            </a:r>
            <a:r>
              <a:rPr sz="30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3000" dirty="0">
                <a:latin typeface="Calibri" panose="020F0502020204030204"/>
                <a:cs typeface="Calibri" panose="020F0502020204030204"/>
              </a:rPr>
              <a:t>a</a:t>
            </a:r>
            <a:r>
              <a:rPr sz="30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3000" spc="-5" dirty="0">
                <a:latin typeface="Calibri" panose="020F0502020204030204"/>
                <a:cs typeface="Calibri" panose="020F0502020204030204"/>
              </a:rPr>
              <a:t>moment,</a:t>
            </a:r>
            <a:r>
              <a:rPr sz="30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3000" spc="-5" dirty="0">
                <a:latin typeface="Calibri" panose="020F0502020204030204"/>
                <a:cs typeface="Calibri" panose="020F0502020204030204"/>
              </a:rPr>
              <a:t>you’ll</a:t>
            </a:r>
            <a:r>
              <a:rPr sz="3000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3000" dirty="0">
                <a:latin typeface="Calibri" panose="020F0502020204030204"/>
                <a:cs typeface="Calibri" panose="020F0502020204030204"/>
              </a:rPr>
              <a:t>add</a:t>
            </a:r>
            <a:r>
              <a:rPr sz="30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3000" dirty="0">
                <a:latin typeface="Calibri" panose="020F0502020204030204"/>
                <a:cs typeface="Calibri" panose="020F0502020204030204"/>
              </a:rPr>
              <a:t>a</a:t>
            </a:r>
            <a:r>
              <a:rPr sz="30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3000" dirty="0">
                <a:latin typeface="Calibri" panose="020F0502020204030204"/>
                <a:cs typeface="Calibri" panose="020F0502020204030204"/>
              </a:rPr>
              <a:t>subclass</a:t>
            </a:r>
            <a:r>
              <a:rPr sz="3000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3000" spc="-5" dirty="0">
                <a:latin typeface="Calibri" panose="020F0502020204030204"/>
                <a:cs typeface="Calibri" panose="020F0502020204030204"/>
              </a:rPr>
              <a:t>of </a:t>
            </a:r>
            <a:r>
              <a:rPr sz="3000" spc="-665" dirty="0">
                <a:latin typeface="Calibri" panose="020F0502020204030204"/>
                <a:cs typeface="Calibri" panose="020F0502020204030204"/>
              </a:rPr>
              <a:t> </a:t>
            </a:r>
            <a:r>
              <a:rPr sz="3000" spc="-15" dirty="0">
                <a:latin typeface="Calibri" panose="020F0502020204030204"/>
                <a:cs typeface="Calibri" panose="020F0502020204030204"/>
              </a:rPr>
              <a:t>JFrame</a:t>
            </a:r>
            <a:r>
              <a:rPr sz="30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3000" spc="-5" dirty="0">
                <a:latin typeface="Calibri" panose="020F0502020204030204"/>
                <a:cs typeface="Calibri" panose="020F0502020204030204"/>
              </a:rPr>
              <a:t>that</a:t>
            </a:r>
            <a:r>
              <a:rPr sz="3000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3000" spc="-10" dirty="0">
                <a:latin typeface="Calibri" panose="020F0502020204030204"/>
                <a:cs typeface="Calibri" panose="020F0502020204030204"/>
              </a:rPr>
              <a:t>contains</a:t>
            </a:r>
            <a:r>
              <a:rPr sz="30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3000" dirty="0">
                <a:latin typeface="Calibri" panose="020F0502020204030204"/>
                <a:cs typeface="Calibri" panose="020F0502020204030204"/>
              </a:rPr>
              <a:t>a main</a:t>
            </a:r>
            <a:r>
              <a:rPr sz="30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3000" spc="-5" dirty="0">
                <a:latin typeface="Calibri" panose="020F0502020204030204"/>
                <a:cs typeface="Calibri" panose="020F0502020204030204"/>
              </a:rPr>
              <a:t>method.</a:t>
            </a:r>
            <a:endParaRPr sz="3000">
              <a:latin typeface="Calibri" panose="020F0502020204030204"/>
              <a:cs typeface="Calibri" panose="020F0502020204030204"/>
            </a:endParaRPr>
          </a:p>
          <a:p>
            <a:pPr marL="527685" indent="-515620">
              <a:lnSpc>
                <a:spcPct val="100000"/>
              </a:lnSpc>
              <a:spcBef>
                <a:spcPts val="720"/>
              </a:spcBef>
              <a:buAutoNum type="arabicPeriod" startAt="4"/>
              <a:tabLst>
                <a:tab pos="527685" algn="l"/>
                <a:tab pos="528320" algn="l"/>
              </a:tabLst>
            </a:pPr>
            <a:r>
              <a:rPr sz="3000" dirty="0">
                <a:latin typeface="Calibri" panose="020F0502020204030204"/>
                <a:cs typeface="Calibri" panose="020F0502020204030204"/>
              </a:rPr>
              <a:t>Click</a:t>
            </a:r>
            <a:r>
              <a:rPr sz="3000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3000" dirty="0">
                <a:latin typeface="Calibri" panose="020F0502020204030204"/>
                <a:cs typeface="Calibri" panose="020F0502020204030204"/>
              </a:rPr>
              <a:t>Finish</a:t>
            </a:r>
            <a:r>
              <a:rPr sz="30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3000" spc="-15" dirty="0">
                <a:latin typeface="Calibri" panose="020F0502020204030204"/>
                <a:cs typeface="Calibri" panose="020F0502020204030204"/>
              </a:rPr>
              <a:t>to</a:t>
            </a:r>
            <a:r>
              <a:rPr sz="30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3000" spc="-20" dirty="0">
                <a:latin typeface="Calibri" panose="020F0502020204030204"/>
                <a:cs typeface="Calibri" panose="020F0502020204030204"/>
              </a:rPr>
              <a:t>create</a:t>
            </a:r>
            <a:r>
              <a:rPr sz="30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3000" dirty="0">
                <a:latin typeface="Calibri" panose="020F0502020204030204"/>
                <a:cs typeface="Calibri" panose="020F0502020204030204"/>
              </a:rPr>
              <a:t>the</a:t>
            </a:r>
            <a:r>
              <a:rPr sz="30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3000" spc="-10" dirty="0">
                <a:latin typeface="Calibri" panose="020F0502020204030204"/>
                <a:cs typeface="Calibri" panose="020F0502020204030204"/>
              </a:rPr>
              <a:t>project.</a:t>
            </a:r>
            <a:endParaRPr sz="30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63217" y="0"/>
            <a:ext cx="6414770" cy="1000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247265" marR="5080" indent="-2235200">
              <a:lnSpc>
                <a:spcPct val="100000"/>
              </a:lnSpc>
              <a:spcBef>
                <a:spcPts val="90"/>
              </a:spcBef>
            </a:pPr>
            <a:r>
              <a:rPr sz="3200" spc="-10" dirty="0"/>
              <a:t>Adding</a:t>
            </a:r>
            <a:r>
              <a:rPr sz="3200" spc="10" dirty="0"/>
              <a:t> </a:t>
            </a:r>
            <a:r>
              <a:rPr sz="3200" spc="-5" dirty="0"/>
              <a:t>a </a:t>
            </a:r>
            <a:r>
              <a:rPr sz="3200" spc="-45" dirty="0"/>
              <a:t>Web</a:t>
            </a:r>
            <a:r>
              <a:rPr sz="3200" dirty="0"/>
              <a:t> Service</a:t>
            </a:r>
            <a:r>
              <a:rPr sz="3200" spc="-5" dirty="0"/>
              <a:t> </a:t>
            </a:r>
            <a:r>
              <a:rPr sz="3200" spc="-30" dirty="0"/>
              <a:t>Reference</a:t>
            </a:r>
            <a:r>
              <a:rPr sz="3200" spc="35" dirty="0"/>
              <a:t> </a:t>
            </a:r>
            <a:r>
              <a:rPr sz="3200" spc="-20" dirty="0"/>
              <a:t>to</a:t>
            </a:r>
            <a:r>
              <a:rPr sz="3200" dirty="0"/>
              <a:t> </a:t>
            </a:r>
            <a:r>
              <a:rPr sz="3200" spc="-5" dirty="0"/>
              <a:t>an </a:t>
            </a:r>
            <a:r>
              <a:rPr sz="3200" spc="-705" dirty="0"/>
              <a:t> </a:t>
            </a:r>
            <a:r>
              <a:rPr sz="3200" spc="-10" dirty="0"/>
              <a:t>Application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154939" y="909066"/>
            <a:ext cx="8689975" cy="574230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6870" marR="71120" indent="-344805">
              <a:lnSpc>
                <a:spcPts val="2400"/>
              </a:lnSpc>
              <a:spcBef>
                <a:spcPts val="675"/>
              </a:spcBef>
            </a:pPr>
            <a:r>
              <a:rPr sz="2500" spc="-15" dirty="0">
                <a:latin typeface="Calibri" panose="020F0502020204030204"/>
                <a:cs typeface="Calibri" panose="020F0502020204030204"/>
              </a:rPr>
              <a:t>Next,</a:t>
            </a:r>
            <a:r>
              <a:rPr sz="2500" spc="35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10" dirty="0">
                <a:latin typeface="Calibri" panose="020F0502020204030204"/>
                <a:cs typeface="Calibri" panose="020F0502020204030204"/>
              </a:rPr>
              <a:t>you’ll </a:t>
            </a:r>
            <a:r>
              <a:rPr sz="2500" dirty="0">
                <a:latin typeface="Calibri" panose="020F0502020204030204"/>
                <a:cs typeface="Calibri" panose="020F0502020204030204"/>
              </a:rPr>
              <a:t>add</a:t>
            </a:r>
            <a:r>
              <a:rPr sz="25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5" dirty="0">
                <a:latin typeface="Calibri" panose="020F0502020204030204"/>
                <a:cs typeface="Calibri" panose="020F0502020204030204"/>
              </a:rPr>
              <a:t>a</a:t>
            </a:r>
            <a:r>
              <a:rPr sz="25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15" dirty="0">
                <a:latin typeface="Calibri" panose="020F0502020204030204"/>
                <a:cs typeface="Calibri" panose="020F0502020204030204"/>
              </a:rPr>
              <a:t>web</a:t>
            </a:r>
            <a:r>
              <a:rPr sz="2500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dirty="0">
                <a:latin typeface="Calibri" panose="020F0502020204030204"/>
                <a:cs typeface="Calibri" panose="020F0502020204030204"/>
              </a:rPr>
              <a:t>service</a:t>
            </a:r>
            <a:r>
              <a:rPr sz="25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20" dirty="0">
                <a:latin typeface="Calibri" panose="020F0502020204030204"/>
                <a:cs typeface="Calibri" panose="020F0502020204030204"/>
              </a:rPr>
              <a:t>reference</a:t>
            </a:r>
            <a:r>
              <a:rPr sz="2500" spc="35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15" dirty="0">
                <a:latin typeface="Calibri" panose="020F0502020204030204"/>
                <a:cs typeface="Calibri" panose="020F0502020204030204"/>
              </a:rPr>
              <a:t>to</a:t>
            </a:r>
            <a:r>
              <a:rPr sz="2500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10" dirty="0">
                <a:latin typeface="Calibri" panose="020F0502020204030204"/>
                <a:cs typeface="Calibri" panose="020F0502020204030204"/>
              </a:rPr>
              <a:t>your</a:t>
            </a:r>
            <a:r>
              <a:rPr sz="25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5" dirty="0">
                <a:latin typeface="Calibri" panose="020F0502020204030204"/>
                <a:cs typeface="Calibri" panose="020F0502020204030204"/>
              </a:rPr>
              <a:t>application</a:t>
            </a:r>
            <a:r>
              <a:rPr sz="25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5" dirty="0">
                <a:latin typeface="Calibri" panose="020F0502020204030204"/>
                <a:cs typeface="Calibri" panose="020F0502020204030204"/>
              </a:rPr>
              <a:t>so</a:t>
            </a:r>
            <a:r>
              <a:rPr sz="2500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10" dirty="0">
                <a:latin typeface="Calibri" panose="020F0502020204030204"/>
                <a:cs typeface="Calibri" panose="020F0502020204030204"/>
              </a:rPr>
              <a:t>that </a:t>
            </a:r>
            <a:r>
              <a:rPr sz="2500" spc="-550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5" dirty="0">
                <a:latin typeface="Calibri" panose="020F0502020204030204"/>
                <a:cs typeface="Calibri" panose="020F0502020204030204"/>
              </a:rPr>
              <a:t>it</a:t>
            </a:r>
            <a:r>
              <a:rPr sz="25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10" dirty="0">
                <a:latin typeface="Calibri" panose="020F0502020204030204"/>
                <a:cs typeface="Calibri" panose="020F0502020204030204"/>
              </a:rPr>
              <a:t>can</a:t>
            </a:r>
            <a:r>
              <a:rPr sz="25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15" dirty="0">
                <a:latin typeface="Calibri" panose="020F0502020204030204"/>
                <a:cs typeface="Calibri" panose="020F0502020204030204"/>
              </a:rPr>
              <a:t>interact</a:t>
            </a:r>
            <a:r>
              <a:rPr sz="25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10" dirty="0">
                <a:latin typeface="Calibri" panose="020F0502020204030204"/>
                <a:cs typeface="Calibri" panose="020F0502020204030204"/>
              </a:rPr>
              <a:t>with</a:t>
            </a:r>
            <a:r>
              <a:rPr sz="2500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dirty="0">
                <a:latin typeface="Calibri" panose="020F0502020204030204"/>
                <a:cs typeface="Calibri" panose="020F0502020204030204"/>
              </a:rPr>
              <a:t>the</a:t>
            </a:r>
            <a:r>
              <a:rPr sz="25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10" dirty="0">
                <a:latin typeface="Calibri" panose="020F0502020204030204"/>
                <a:cs typeface="Calibri" panose="020F0502020204030204"/>
              </a:rPr>
              <a:t>HugeInteger</a:t>
            </a:r>
            <a:r>
              <a:rPr sz="25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15" dirty="0">
                <a:latin typeface="Calibri" panose="020F0502020204030204"/>
                <a:cs typeface="Calibri" panose="020F0502020204030204"/>
              </a:rPr>
              <a:t>web</a:t>
            </a:r>
            <a:r>
              <a:rPr sz="2500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dirty="0">
                <a:latin typeface="Calibri" panose="020F0502020204030204"/>
                <a:cs typeface="Calibri" panose="020F0502020204030204"/>
              </a:rPr>
              <a:t>service.</a:t>
            </a:r>
            <a:endParaRPr sz="25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2500" spc="-215" dirty="0">
                <a:latin typeface="Calibri" panose="020F0502020204030204"/>
                <a:cs typeface="Calibri" panose="020F0502020204030204"/>
              </a:rPr>
              <a:t>T</a:t>
            </a:r>
            <a:r>
              <a:rPr sz="2500" spc="-5" dirty="0">
                <a:latin typeface="Calibri" panose="020F0502020204030204"/>
                <a:cs typeface="Calibri" panose="020F0502020204030204"/>
              </a:rPr>
              <a:t>o</a:t>
            </a:r>
            <a:r>
              <a:rPr sz="25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5" dirty="0">
                <a:latin typeface="Calibri" panose="020F0502020204030204"/>
                <a:cs typeface="Calibri" panose="020F0502020204030204"/>
              </a:rPr>
              <a:t>a</a:t>
            </a:r>
            <a:r>
              <a:rPr sz="2500" spc="5" dirty="0">
                <a:latin typeface="Calibri" panose="020F0502020204030204"/>
                <a:cs typeface="Calibri" panose="020F0502020204030204"/>
              </a:rPr>
              <a:t>d</a:t>
            </a:r>
            <a:r>
              <a:rPr sz="2500" spc="-5" dirty="0">
                <a:latin typeface="Calibri" panose="020F0502020204030204"/>
                <a:cs typeface="Calibri" panose="020F0502020204030204"/>
              </a:rPr>
              <a:t>d</a:t>
            </a:r>
            <a:r>
              <a:rPr sz="25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5" dirty="0">
                <a:latin typeface="Calibri" panose="020F0502020204030204"/>
                <a:cs typeface="Calibri" panose="020F0502020204030204"/>
              </a:rPr>
              <a:t>a</a:t>
            </a:r>
            <a:r>
              <a:rPr sz="25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40" dirty="0">
                <a:latin typeface="Calibri" panose="020F0502020204030204"/>
                <a:cs typeface="Calibri" panose="020F0502020204030204"/>
              </a:rPr>
              <a:t>w</a:t>
            </a:r>
            <a:r>
              <a:rPr sz="2500" spc="-5" dirty="0">
                <a:latin typeface="Calibri" panose="020F0502020204030204"/>
                <a:cs typeface="Calibri" panose="020F0502020204030204"/>
              </a:rPr>
              <a:t>eb</a:t>
            </a:r>
            <a:r>
              <a:rPr sz="2500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5" dirty="0">
                <a:latin typeface="Calibri" panose="020F0502020204030204"/>
                <a:cs typeface="Calibri" panose="020F0502020204030204"/>
              </a:rPr>
              <a:t>se</a:t>
            </a:r>
            <a:r>
              <a:rPr sz="2500" spc="15" dirty="0">
                <a:latin typeface="Calibri" panose="020F0502020204030204"/>
                <a:cs typeface="Calibri" panose="020F0502020204030204"/>
              </a:rPr>
              <a:t>r</a:t>
            </a:r>
            <a:r>
              <a:rPr sz="2500" spc="-5" dirty="0">
                <a:latin typeface="Calibri" panose="020F0502020204030204"/>
                <a:cs typeface="Calibri" panose="020F0502020204030204"/>
              </a:rPr>
              <a:t>vice</a:t>
            </a:r>
            <a:r>
              <a:rPr sz="25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35" dirty="0">
                <a:latin typeface="Calibri" panose="020F0502020204030204"/>
                <a:cs typeface="Calibri" panose="020F0502020204030204"/>
              </a:rPr>
              <a:t>r</a:t>
            </a:r>
            <a:r>
              <a:rPr sz="2500" spc="-25" dirty="0">
                <a:latin typeface="Calibri" panose="020F0502020204030204"/>
                <a:cs typeface="Calibri" panose="020F0502020204030204"/>
              </a:rPr>
              <a:t>e</a:t>
            </a:r>
            <a:r>
              <a:rPr sz="2500" spc="-75" dirty="0">
                <a:latin typeface="Calibri" panose="020F0502020204030204"/>
                <a:cs typeface="Calibri" panose="020F0502020204030204"/>
              </a:rPr>
              <a:t>f</a:t>
            </a:r>
            <a:r>
              <a:rPr sz="2500" spc="-5" dirty="0">
                <a:latin typeface="Calibri" panose="020F0502020204030204"/>
                <a:cs typeface="Calibri" panose="020F0502020204030204"/>
              </a:rPr>
              <a:t>e</a:t>
            </a:r>
            <a:r>
              <a:rPr sz="2500" spc="-30" dirty="0">
                <a:latin typeface="Calibri" panose="020F0502020204030204"/>
                <a:cs typeface="Calibri" panose="020F0502020204030204"/>
              </a:rPr>
              <a:t>r</a:t>
            </a:r>
            <a:r>
              <a:rPr sz="2500" spc="-5" dirty="0">
                <a:latin typeface="Calibri" panose="020F0502020204030204"/>
                <a:cs typeface="Calibri" panose="020F0502020204030204"/>
              </a:rPr>
              <a:t>e</a:t>
            </a:r>
            <a:r>
              <a:rPr sz="2500" spc="5" dirty="0">
                <a:latin typeface="Calibri" panose="020F0502020204030204"/>
                <a:cs typeface="Calibri" panose="020F0502020204030204"/>
              </a:rPr>
              <a:t>n</a:t>
            </a:r>
            <a:r>
              <a:rPr sz="2500" spc="-5" dirty="0">
                <a:latin typeface="Calibri" panose="020F0502020204030204"/>
                <a:cs typeface="Calibri" panose="020F0502020204030204"/>
              </a:rPr>
              <a:t>ce,</a:t>
            </a:r>
            <a:r>
              <a:rPr sz="25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dirty="0">
                <a:latin typeface="Calibri" panose="020F0502020204030204"/>
                <a:cs typeface="Calibri" panose="020F0502020204030204"/>
              </a:rPr>
              <a:t>p</a:t>
            </a:r>
            <a:r>
              <a:rPr sz="2500" spc="-5" dirty="0">
                <a:latin typeface="Calibri" panose="020F0502020204030204"/>
                <a:cs typeface="Calibri" panose="020F0502020204030204"/>
              </a:rPr>
              <a:t>er</a:t>
            </a:r>
            <a:r>
              <a:rPr sz="2500" spc="-50" dirty="0">
                <a:latin typeface="Calibri" panose="020F0502020204030204"/>
                <a:cs typeface="Calibri" panose="020F0502020204030204"/>
              </a:rPr>
              <a:t>f</a:t>
            </a:r>
            <a:r>
              <a:rPr sz="2500" spc="-10" dirty="0">
                <a:latin typeface="Calibri" panose="020F0502020204030204"/>
                <a:cs typeface="Calibri" panose="020F0502020204030204"/>
              </a:rPr>
              <a:t>or</a:t>
            </a:r>
            <a:r>
              <a:rPr sz="2500" spc="-5" dirty="0">
                <a:latin typeface="Calibri" panose="020F0502020204030204"/>
                <a:cs typeface="Calibri" panose="020F0502020204030204"/>
              </a:rPr>
              <a:t>m</a:t>
            </a:r>
            <a:r>
              <a:rPr sz="2500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5" dirty="0">
                <a:latin typeface="Calibri" panose="020F0502020204030204"/>
                <a:cs typeface="Calibri" panose="020F0502020204030204"/>
              </a:rPr>
              <a:t>t</a:t>
            </a:r>
            <a:r>
              <a:rPr sz="2500" spc="5" dirty="0">
                <a:latin typeface="Calibri" panose="020F0502020204030204"/>
                <a:cs typeface="Calibri" panose="020F0502020204030204"/>
              </a:rPr>
              <a:t>h</a:t>
            </a:r>
            <a:r>
              <a:rPr sz="2500" spc="-5" dirty="0">
                <a:latin typeface="Calibri" panose="020F0502020204030204"/>
                <a:cs typeface="Calibri" panose="020F0502020204030204"/>
              </a:rPr>
              <a:t>e</a:t>
            </a:r>
            <a:r>
              <a:rPr sz="2500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55" dirty="0">
                <a:latin typeface="Calibri" panose="020F0502020204030204"/>
                <a:cs typeface="Calibri" panose="020F0502020204030204"/>
              </a:rPr>
              <a:t>f</a:t>
            </a:r>
            <a:r>
              <a:rPr sz="2500" spc="-10" dirty="0">
                <a:latin typeface="Calibri" panose="020F0502020204030204"/>
                <a:cs typeface="Calibri" panose="020F0502020204030204"/>
              </a:rPr>
              <a:t>ol</a:t>
            </a:r>
            <a:r>
              <a:rPr sz="2500" spc="-5" dirty="0">
                <a:latin typeface="Calibri" panose="020F0502020204030204"/>
                <a:cs typeface="Calibri" panose="020F0502020204030204"/>
              </a:rPr>
              <a:t>l</a:t>
            </a:r>
            <a:r>
              <a:rPr sz="2500" spc="-10" dirty="0">
                <a:latin typeface="Calibri" panose="020F0502020204030204"/>
                <a:cs typeface="Calibri" panose="020F0502020204030204"/>
              </a:rPr>
              <a:t>owi</a:t>
            </a:r>
            <a:r>
              <a:rPr sz="2500" spc="-5" dirty="0">
                <a:latin typeface="Calibri" panose="020F0502020204030204"/>
                <a:cs typeface="Calibri" panose="020F0502020204030204"/>
              </a:rPr>
              <a:t>ng</a:t>
            </a:r>
            <a:r>
              <a:rPr sz="25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25" dirty="0">
                <a:latin typeface="Calibri" panose="020F0502020204030204"/>
                <a:cs typeface="Calibri" panose="020F0502020204030204"/>
              </a:rPr>
              <a:t>st</a:t>
            </a:r>
            <a:r>
              <a:rPr sz="2500" spc="-5" dirty="0">
                <a:latin typeface="Calibri" panose="020F0502020204030204"/>
                <a:cs typeface="Calibri" panose="020F0502020204030204"/>
              </a:rPr>
              <a:t>e</a:t>
            </a:r>
            <a:r>
              <a:rPr sz="2500" spc="-15" dirty="0">
                <a:latin typeface="Calibri" panose="020F0502020204030204"/>
                <a:cs typeface="Calibri" panose="020F0502020204030204"/>
              </a:rPr>
              <a:t>p</a:t>
            </a:r>
            <a:r>
              <a:rPr sz="2500" spc="-5" dirty="0">
                <a:latin typeface="Calibri" panose="020F0502020204030204"/>
                <a:cs typeface="Calibri" panose="020F0502020204030204"/>
              </a:rPr>
              <a:t>s.</a:t>
            </a:r>
            <a:endParaRPr sz="2500">
              <a:latin typeface="Calibri" panose="020F0502020204030204"/>
              <a:cs typeface="Calibri" panose="020F0502020204030204"/>
            </a:endParaRPr>
          </a:p>
          <a:p>
            <a:pPr marL="527685" marR="1172845" indent="-515620">
              <a:lnSpc>
                <a:spcPts val="2400"/>
              </a:lnSpc>
              <a:spcBef>
                <a:spcPts val="58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500" spc="-10" dirty="0">
                <a:latin typeface="Calibri" panose="020F0502020204030204"/>
                <a:cs typeface="Calibri" panose="020F0502020204030204"/>
              </a:rPr>
              <a:t>Right</a:t>
            </a:r>
            <a:r>
              <a:rPr sz="25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5" dirty="0">
                <a:latin typeface="Calibri" panose="020F0502020204030204"/>
                <a:cs typeface="Calibri" panose="020F0502020204030204"/>
              </a:rPr>
              <a:t>click</a:t>
            </a:r>
            <a:r>
              <a:rPr sz="25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dirty="0">
                <a:latin typeface="Calibri" panose="020F0502020204030204"/>
                <a:cs typeface="Calibri" panose="020F0502020204030204"/>
              </a:rPr>
              <a:t>the</a:t>
            </a:r>
            <a:r>
              <a:rPr sz="25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10" dirty="0">
                <a:latin typeface="Calibri" panose="020F0502020204030204"/>
                <a:cs typeface="Calibri" panose="020F0502020204030204"/>
              </a:rPr>
              <a:t>project</a:t>
            </a:r>
            <a:r>
              <a:rPr sz="25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5" dirty="0">
                <a:latin typeface="Calibri" panose="020F0502020204030204"/>
                <a:cs typeface="Calibri" panose="020F0502020204030204"/>
              </a:rPr>
              <a:t>name</a:t>
            </a:r>
            <a:r>
              <a:rPr sz="25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5" dirty="0">
                <a:latin typeface="Calibri" panose="020F0502020204030204"/>
                <a:cs typeface="Calibri" panose="020F0502020204030204"/>
              </a:rPr>
              <a:t>(UsingHugeInteger)</a:t>
            </a:r>
            <a:r>
              <a:rPr sz="25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5" dirty="0">
                <a:latin typeface="Calibri" panose="020F0502020204030204"/>
                <a:cs typeface="Calibri" panose="020F0502020204030204"/>
              </a:rPr>
              <a:t>in</a:t>
            </a:r>
            <a:r>
              <a:rPr sz="2500" dirty="0">
                <a:latin typeface="Calibri" panose="020F0502020204030204"/>
                <a:cs typeface="Calibri" panose="020F0502020204030204"/>
              </a:rPr>
              <a:t> the </a:t>
            </a:r>
            <a:r>
              <a:rPr sz="2500" spc="-550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5" dirty="0">
                <a:latin typeface="Calibri" panose="020F0502020204030204"/>
                <a:cs typeface="Calibri" panose="020F0502020204030204"/>
              </a:rPr>
              <a:t>Netbeans </a:t>
            </a:r>
            <a:r>
              <a:rPr sz="2500" spc="-10" dirty="0">
                <a:latin typeface="Calibri" panose="020F0502020204030204"/>
                <a:cs typeface="Calibri" panose="020F0502020204030204"/>
              </a:rPr>
              <a:t>Projects</a:t>
            </a:r>
            <a:r>
              <a:rPr sz="25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5" dirty="0">
                <a:latin typeface="Calibri" panose="020F0502020204030204"/>
                <a:cs typeface="Calibri" panose="020F0502020204030204"/>
              </a:rPr>
              <a:t>tab.</a:t>
            </a:r>
            <a:endParaRPr sz="2500">
              <a:latin typeface="Calibri" panose="020F0502020204030204"/>
              <a:cs typeface="Calibri" panose="020F0502020204030204"/>
            </a:endParaRPr>
          </a:p>
          <a:p>
            <a:pPr marL="527685" marR="420370" indent="-515620">
              <a:lnSpc>
                <a:spcPts val="2400"/>
              </a:lnSpc>
              <a:spcBef>
                <a:spcPts val="60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500" spc="-5" dirty="0">
                <a:latin typeface="Calibri" panose="020F0502020204030204"/>
                <a:cs typeface="Calibri" panose="020F0502020204030204"/>
              </a:rPr>
              <a:t>Select</a:t>
            </a:r>
            <a:r>
              <a:rPr sz="25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10" dirty="0">
                <a:latin typeface="Calibri" panose="020F0502020204030204"/>
                <a:cs typeface="Calibri" panose="020F0502020204030204"/>
              </a:rPr>
              <a:t>New</a:t>
            </a:r>
            <a:r>
              <a:rPr sz="2500" spc="-5" dirty="0">
                <a:latin typeface="Calibri" panose="020F0502020204030204"/>
                <a:cs typeface="Calibri" panose="020F0502020204030204"/>
              </a:rPr>
              <a:t> &gt;</a:t>
            </a:r>
            <a:r>
              <a:rPr sz="2500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3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Web</a:t>
            </a:r>
            <a:r>
              <a:rPr sz="2500" spc="-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50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Service</a:t>
            </a:r>
            <a:r>
              <a:rPr sz="2500" spc="1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500" spc="-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Client</a:t>
            </a:r>
            <a:r>
              <a:rPr sz="2500" spc="-5" dirty="0">
                <a:latin typeface="Calibri" panose="020F0502020204030204"/>
                <a:cs typeface="Calibri" panose="020F0502020204030204"/>
              </a:rPr>
              <a:t>…</a:t>
            </a:r>
            <a:r>
              <a:rPr sz="25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20" dirty="0">
                <a:latin typeface="Calibri" panose="020F0502020204030204"/>
                <a:cs typeface="Calibri" panose="020F0502020204030204"/>
              </a:rPr>
              <a:t>from</a:t>
            </a:r>
            <a:r>
              <a:rPr sz="25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dirty="0">
                <a:latin typeface="Calibri" panose="020F0502020204030204"/>
                <a:cs typeface="Calibri" panose="020F0502020204030204"/>
              </a:rPr>
              <a:t>the</a:t>
            </a:r>
            <a:r>
              <a:rPr sz="25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dirty="0">
                <a:latin typeface="Calibri" panose="020F0502020204030204"/>
                <a:cs typeface="Calibri" panose="020F0502020204030204"/>
              </a:rPr>
              <a:t>pop-up</a:t>
            </a:r>
            <a:r>
              <a:rPr sz="2500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dirty="0">
                <a:latin typeface="Calibri" panose="020F0502020204030204"/>
                <a:cs typeface="Calibri" panose="020F0502020204030204"/>
              </a:rPr>
              <a:t>menu</a:t>
            </a:r>
            <a:r>
              <a:rPr sz="25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15" dirty="0">
                <a:latin typeface="Calibri" panose="020F0502020204030204"/>
                <a:cs typeface="Calibri" panose="020F0502020204030204"/>
              </a:rPr>
              <a:t>to </a:t>
            </a:r>
            <a:r>
              <a:rPr sz="2500" spc="-550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10" dirty="0">
                <a:latin typeface="Calibri" panose="020F0502020204030204"/>
                <a:cs typeface="Calibri" panose="020F0502020204030204"/>
              </a:rPr>
              <a:t>display</a:t>
            </a:r>
            <a:r>
              <a:rPr sz="25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dirty="0">
                <a:latin typeface="Calibri" panose="020F0502020204030204"/>
                <a:cs typeface="Calibri" panose="020F0502020204030204"/>
              </a:rPr>
              <a:t>the </a:t>
            </a:r>
            <a:r>
              <a:rPr sz="2500" spc="-15" dirty="0">
                <a:latin typeface="Calibri" panose="020F0502020204030204"/>
                <a:cs typeface="Calibri" panose="020F0502020204030204"/>
              </a:rPr>
              <a:t>New</a:t>
            </a:r>
            <a:r>
              <a:rPr sz="2500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35" dirty="0">
                <a:latin typeface="Calibri" panose="020F0502020204030204"/>
                <a:cs typeface="Calibri" panose="020F0502020204030204"/>
              </a:rPr>
              <a:t>Web</a:t>
            </a:r>
            <a:r>
              <a:rPr sz="2500" dirty="0">
                <a:latin typeface="Calibri" panose="020F0502020204030204"/>
                <a:cs typeface="Calibri" panose="020F0502020204030204"/>
              </a:rPr>
              <a:t> Service</a:t>
            </a:r>
            <a:r>
              <a:rPr sz="25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10" dirty="0">
                <a:latin typeface="Calibri" panose="020F0502020204030204"/>
                <a:cs typeface="Calibri" panose="020F0502020204030204"/>
              </a:rPr>
              <a:t>Client</a:t>
            </a:r>
            <a:r>
              <a:rPr sz="25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5" dirty="0">
                <a:latin typeface="Calibri" panose="020F0502020204030204"/>
                <a:cs typeface="Calibri" panose="020F0502020204030204"/>
              </a:rPr>
              <a:t>dialog.</a:t>
            </a:r>
            <a:endParaRPr sz="2500">
              <a:latin typeface="Calibri" panose="020F0502020204030204"/>
              <a:cs typeface="Calibri" panose="020F0502020204030204"/>
            </a:endParaRPr>
          </a:p>
          <a:p>
            <a:pPr marL="527685" marR="5080" indent="-515620">
              <a:lnSpc>
                <a:spcPct val="80000"/>
              </a:lnSpc>
              <a:spcBef>
                <a:spcPts val="62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500" spc="-5" dirty="0">
                <a:latin typeface="Calibri" panose="020F0502020204030204"/>
                <a:cs typeface="Calibri" panose="020F0502020204030204"/>
              </a:rPr>
              <a:t>In </a:t>
            </a:r>
            <a:r>
              <a:rPr sz="2500" dirty="0">
                <a:latin typeface="Calibri" panose="020F0502020204030204"/>
                <a:cs typeface="Calibri" panose="020F0502020204030204"/>
              </a:rPr>
              <a:t>the </a:t>
            </a:r>
            <a:r>
              <a:rPr sz="2500" spc="-10" dirty="0">
                <a:latin typeface="Calibri" panose="020F0502020204030204"/>
                <a:cs typeface="Calibri" panose="020F0502020204030204"/>
              </a:rPr>
              <a:t>WSDL </a:t>
            </a:r>
            <a:r>
              <a:rPr sz="2500" spc="-5" dirty="0">
                <a:latin typeface="Calibri" panose="020F0502020204030204"/>
                <a:cs typeface="Calibri" panose="020F0502020204030204"/>
              </a:rPr>
              <a:t>URL field, </a:t>
            </a:r>
            <a:r>
              <a:rPr sz="2500" dirty="0">
                <a:latin typeface="Calibri" panose="020F0502020204030204"/>
                <a:cs typeface="Calibri" panose="020F0502020204030204"/>
              </a:rPr>
              <a:t>specify the </a:t>
            </a:r>
            <a:r>
              <a:rPr sz="2500" spc="-5" dirty="0">
                <a:latin typeface="Calibri" panose="020F0502020204030204"/>
                <a:cs typeface="Calibri" panose="020F0502020204030204"/>
              </a:rPr>
              <a:t>URL </a:t>
            </a:r>
            <a:r>
              <a:rPr sz="2500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10" dirty="0">
                <a:latin typeface="Calibri" panose="020F0502020204030204"/>
                <a:cs typeface="Calibri" panose="020F0502020204030204"/>
              </a:rPr>
              <a:t>http://localhost:8080/HugeInteger/</a:t>
            </a:r>
            <a:r>
              <a:rPr sz="25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10" dirty="0">
                <a:latin typeface="Calibri" panose="020F0502020204030204"/>
                <a:cs typeface="Calibri" panose="020F0502020204030204"/>
              </a:rPr>
              <a:t>HugeIntegerService?WSDL </a:t>
            </a:r>
            <a:r>
              <a:rPr sz="2500" spc="-5" dirty="0">
                <a:latin typeface="Calibri" panose="020F0502020204030204"/>
                <a:cs typeface="Calibri" panose="020F0502020204030204"/>
              </a:rPr>
              <a:t> (Fig.</a:t>
            </a:r>
            <a:r>
              <a:rPr sz="25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5" dirty="0">
                <a:latin typeface="Calibri" panose="020F0502020204030204"/>
                <a:cs typeface="Calibri" panose="020F0502020204030204"/>
              </a:rPr>
              <a:t>28.7).</a:t>
            </a:r>
            <a:r>
              <a:rPr sz="25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dirty="0">
                <a:latin typeface="Calibri" panose="020F0502020204030204"/>
                <a:cs typeface="Calibri" panose="020F0502020204030204"/>
              </a:rPr>
              <a:t>This</a:t>
            </a:r>
            <a:r>
              <a:rPr sz="25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5" dirty="0">
                <a:latin typeface="Calibri" panose="020F0502020204030204"/>
                <a:cs typeface="Calibri" panose="020F0502020204030204"/>
              </a:rPr>
              <a:t>URL</a:t>
            </a:r>
            <a:r>
              <a:rPr sz="25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5" dirty="0">
                <a:latin typeface="Calibri" panose="020F0502020204030204"/>
                <a:cs typeface="Calibri" panose="020F0502020204030204"/>
              </a:rPr>
              <a:t>tells</a:t>
            </a:r>
            <a:r>
              <a:rPr sz="2500" spc="40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dirty="0">
                <a:latin typeface="Calibri" panose="020F0502020204030204"/>
                <a:cs typeface="Calibri" panose="020F0502020204030204"/>
              </a:rPr>
              <a:t>theIDE</a:t>
            </a:r>
            <a:r>
              <a:rPr sz="2500" spc="-15" dirty="0">
                <a:latin typeface="Calibri" panose="020F0502020204030204"/>
                <a:cs typeface="Calibri" panose="020F0502020204030204"/>
              </a:rPr>
              <a:t> whereto</a:t>
            </a:r>
            <a:r>
              <a:rPr sz="25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dirty="0">
                <a:latin typeface="Calibri" panose="020F0502020204030204"/>
                <a:cs typeface="Calibri" panose="020F0502020204030204"/>
              </a:rPr>
              <a:t>find the </a:t>
            </a:r>
            <a:r>
              <a:rPr sz="2500" spc="-15" dirty="0">
                <a:latin typeface="Calibri" panose="020F0502020204030204"/>
                <a:cs typeface="Calibri" panose="020F0502020204030204"/>
              </a:rPr>
              <a:t>web</a:t>
            </a:r>
            <a:r>
              <a:rPr sz="25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15" dirty="0">
                <a:latin typeface="Calibri" panose="020F0502020204030204"/>
                <a:cs typeface="Calibri" panose="020F0502020204030204"/>
              </a:rPr>
              <a:t>service’s </a:t>
            </a:r>
            <a:r>
              <a:rPr sz="2500" spc="-10" dirty="0">
                <a:latin typeface="Calibri" panose="020F0502020204030204"/>
                <a:cs typeface="Calibri" panose="020F0502020204030204"/>
              </a:rPr>
              <a:t> WSDL </a:t>
            </a:r>
            <a:r>
              <a:rPr sz="2500" dirty="0">
                <a:latin typeface="Calibri" panose="020F0502020204030204"/>
                <a:cs typeface="Calibri" panose="020F0502020204030204"/>
              </a:rPr>
              <a:t>description. </a:t>
            </a:r>
            <a:r>
              <a:rPr sz="2500" spc="-5" dirty="0">
                <a:latin typeface="Calibri" panose="020F0502020204030204"/>
                <a:cs typeface="Calibri" panose="020F0502020204030204"/>
              </a:rPr>
              <a:t>The </a:t>
            </a:r>
            <a:r>
              <a:rPr sz="2500" spc="-10" dirty="0">
                <a:latin typeface="Calibri" panose="020F0502020204030204"/>
                <a:cs typeface="Calibri" panose="020F0502020204030204"/>
              </a:rPr>
              <a:t>IDE </a:t>
            </a:r>
            <a:r>
              <a:rPr sz="2500" spc="-5" dirty="0">
                <a:latin typeface="Calibri" panose="020F0502020204030204"/>
                <a:cs typeface="Calibri" panose="020F0502020204030204"/>
              </a:rPr>
              <a:t>uses </a:t>
            </a:r>
            <a:r>
              <a:rPr sz="2500" dirty="0">
                <a:latin typeface="Calibri" panose="020F0502020204030204"/>
                <a:cs typeface="Calibri" panose="020F0502020204030204"/>
              </a:rPr>
              <a:t>this </a:t>
            </a:r>
            <a:r>
              <a:rPr sz="2500" spc="-10" dirty="0">
                <a:latin typeface="Calibri" panose="020F0502020204030204"/>
                <a:cs typeface="Calibri" panose="020F0502020204030204"/>
              </a:rPr>
              <a:t>WSDL </a:t>
            </a:r>
            <a:r>
              <a:rPr sz="2500" dirty="0">
                <a:latin typeface="Calibri" panose="020F0502020204030204"/>
                <a:cs typeface="Calibri" panose="020F0502020204030204"/>
              </a:rPr>
              <a:t>description </a:t>
            </a:r>
            <a:r>
              <a:rPr sz="2500" spc="-15" dirty="0">
                <a:latin typeface="Calibri" panose="020F0502020204030204"/>
                <a:cs typeface="Calibri" panose="020F0502020204030204"/>
              </a:rPr>
              <a:t>to </a:t>
            </a:r>
            <a:r>
              <a:rPr sz="25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15" dirty="0">
                <a:latin typeface="Calibri" panose="020F0502020204030204"/>
                <a:cs typeface="Calibri" panose="020F0502020204030204"/>
              </a:rPr>
              <a:t>generate</a:t>
            </a:r>
            <a:r>
              <a:rPr sz="25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dirty="0">
                <a:latin typeface="Calibri" panose="020F0502020204030204"/>
                <a:cs typeface="Calibri" panose="020F0502020204030204"/>
              </a:rPr>
              <a:t>the </a:t>
            </a:r>
            <a:r>
              <a:rPr sz="2500" spc="-5" dirty="0">
                <a:latin typeface="Calibri" panose="020F0502020204030204"/>
                <a:cs typeface="Calibri" panose="020F0502020204030204"/>
              </a:rPr>
              <a:t>client-side</a:t>
            </a:r>
            <a:r>
              <a:rPr sz="25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10" dirty="0">
                <a:latin typeface="Calibri" panose="020F0502020204030204"/>
                <a:cs typeface="Calibri" panose="020F0502020204030204"/>
              </a:rPr>
              <a:t>artifacts</a:t>
            </a:r>
            <a:r>
              <a:rPr sz="25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5" dirty="0">
                <a:latin typeface="Calibri" panose="020F0502020204030204"/>
                <a:cs typeface="Calibri" panose="020F0502020204030204"/>
              </a:rPr>
              <a:t>that </a:t>
            </a:r>
            <a:r>
              <a:rPr sz="2500" spc="-10" dirty="0">
                <a:latin typeface="Calibri" panose="020F0502020204030204"/>
                <a:cs typeface="Calibri" panose="020F0502020204030204"/>
              </a:rPr>
              <a:t>compose</a:t>
            </a:r>
            <a:r>
              <a:rPr sz="25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dirty="0">
                <a:latin typeface="Calibri" panose="020F0502020204030204"/>
                <a:cs typeface="Calibri" panose="020F0502020204030204"/>
              </a:rPr>
              <a:t>and </a:t>
            </a:r>
            <a:r>
              <a:rPr sz="2500" spc="-5" dirty="0">
                <a:latin typeface="Calibri" panose="020F0502020204030204"/>
                <a:cs typeface="Calibri" panose="020F0502020204030204"/>
              </a:rPr>
              <a:t>support</a:t>
            </a:r>
            <a:r>
              <a:rPr sz="25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dirty="0">
                <a:latin typeface="Calibri" panose="020F0502020204030204"/>
                <a:cs typeface="Calibri" panose="020F0502020204030204"/>
              </a:rPr>
              <a:t>the </a:t>
            </a:r>
            <a:r>
              <a:rPr sz="2500" spc="-555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50" dirty="0">
                <a:latin typeface="Calibri" panose="020F0502020204030204"/>
                <a:cs typeface="Calibri" panose="020F0502020204030204"/>
              </a:rPr>
              <a:t>proxy.</a:t>
            </a:r>
            <a:endParaRPr sz="2500">
              <a:latin typeface="Calibri" panose="020F0502020204030204"/>
              <a:cs typeface="Calibri" panose="020F0502020204030204"/>
            </a:endParaRPr>
          </a:p>
          <a:p>
            <a:pPr marL="527685" marR="669925" indent="-515620">
              <a:lnSpc>
                <a:spcPct val="80000"/>
              </a:lnSpc>
              <a:spcBef>
                <a:spcPts val="60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500" spc="-5" dirty="0">
                <a:latin typeface="Calibri" panose="020F0502020204030204"/>
                <a:cs typeface="Calibri" panose="020F0502020204030204"/>
              </a:rPr>
              <a:t>In </a:t>
            </a:r>
            <a:r>
              <a:rPr sz="2500" dirty="0">
                <a:latin typeface="Calibri" panose="020F0502020204030204"/>
                <a:cs typeface="Calibri" panose="020F0502020204030204"/>
              </a:rPr>
              <a:t>the </a:t>
            </a:r>
            <a:r>
              <a:rPr sz="2500" spc="-20" dirty="0">
                <a:latin typeface="Calibri" panose="020F0502020204030204"/>
                <a:cs typeface="Calibri" panose="020F0502020204030204"/>
              </a:rPr>
              <a:t>Package </a:t>
            </a:r>
            <a:r>
              <a:rPr sz="2500" spc="-5" dirty="0">
                <a:latin typeface="Calibri" panose="020F0502020204030204"/>
                <a:cs typeface="Calibri" panose="020F0502020204030204"/>
              </a:rPr>
              <a:t>field, </a:t>
            </a:r>
            <a:r>
              <a:rPr sz="2500" dirty="0">
                <a:latin typeface="Calibri" panose="020F0502020204030204"/>
                <a:cs typeface="Calibri" panose="020F0502020204030204"/>
              </a:rPr>
              <a:t>specify </a:t>
            </a:r>
            <a:r>
              <a:rPr sz="25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5" dirty="0">
                <a:latin typeface="Calibri" panose="020F0502020204030204"/>
                <a:cs typeface="Calibri" panose="020F0502020204030204"/>
              </a:rPr>
              <a:t>com.deitel.iw3htp4.ch28.usinghugeinteger</a:t>
            </a:r>
            <a:r>
              <a:rPr sz="2500" spc="-90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5" dirty="0">
                <a:latin typeface="Calibri" panose="020F0502020204030204"/>
                <a:cs typeface="Calibri" panose="020F0502020204030204"/>
              </a:rPr>
              <a:t>as</a:t>
            </a:r>
            <a:r>
              <a:rPr sz="25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dirty="0">
                <a:latin typeface="Calibri" panose="020F0502020204030204"/>
                <a:cs typeface="Calibri" panose="020F0502020204030204"/>
              </a:rPr>
              <a:t>the</a:t>
            </a:r>
            <a:r>
              <a:rPr sz="25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15" dirty="0">
                <a:latin typeface="Calibri" panose="020F0502020204030204"/>
                <a:cs typeface="Calibri" panose="020F0502020204030204"/>
              </a:rPr>
              <a:t>package </a:t>
            </a:r>
            <a:r>
              <a:rPr sz="2500" spc="-550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5" dirty="0">
                <a:latin typeface="Calibri" panose="020F0502020204030204"/>
                <a:cs typeface="Calibri" panose="020F0502020204030204"/>
              </a:rPr>
              <a:t>name.</a:t>
            </a:r>
            <a:endParaRPr sz="2500">
              <a:latin typeface="Calibri" panose="020F0502020204030204"/>
              <a:cs typeface="Calibri" panose="020F0502020204030204"/>
            </a:endParaRPr>
          </a:p>
          <a:p>
            <a:pPr marL="527685" indent="-515620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500" spc="-5" dirty="0">
                <a:latin typeface="Calibri" panose="020F0502020204030204"/>
                <a:cs typeface="Calibri" panose="020F0502020204030204"/>
              </a:rPr>
              <a:t>Click</a:t>
            </a:r>
            <a:r>
              <a:rPr sz="2500" spc="30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5" dirty="0">
                <a:latin typeface="Calibri" panose="020F0502020204030204"/>
                <a:cs typeface="Calibri" panose="020F0502020204030204"/>
              </a:rPr>
              <a:t>Finish</a:t>
            </a:r>
            <a:r>
              <a:rPr sz="25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15" dirty="0">
                <a:latin typeface="Calibri" panose="020F0502020204030204"/>
                <a:cs typeface="Calibri" panose="020F0502020204030204"/>
              </a:rPr>
              <a:t>to</a:t>
            </a:r>
            <a:r>
              <a:rPr sz="2500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5" dirty="0">
                <a:latin typeface="Calibri" panose="020F0502020204030204"/>
                <a:cs typeface="Calibri" panose="020F0502020204030204"/>
              </a:rPr>
              <a:t>dismiss</a:t>
            </a:r>
            <a:r>
              <a:rPr sz="25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dirty="0">
                <a:latin typeface="Calibri" panose="020F0502020204030204"/>
                <a:cs typeface="Calibri" panose="020F0502020204030204"/>
              </a:rPr>
              <a:t>the </a:t>
            </a:r>
            <a:r>
              <a:rPr sz="2500" spc="-15" dirty="0">
                <a:latin typeface="Calibri" panose="020F0502020204030204"/>
                <a:cs typeface="Calibri" panose="020F0502020204030204"/>
              </a:rPr>
              <a:t>New</a:t>
            </a:r>
            <a:r>
              <a:rPr sz="2500" spc="25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35" dirty="0">
                <a:latin typeface="Calibri" panose="020F0502020204030204"/>
                <a:cs typeface="Calibri" panose="020F0502020204030204"/>
              </a:rPr>
              <a:t>Web</a:t>
            </a:r>
            <a:r>
              <a:rPr sz="2500" dirty="0">
                <a:latin typeface="Calibri" panose="020F0502020204030204"/>
                <a:cs typeface="Calibri" panose="020F0502020204030204"/>
              </a:rPr>
              <a:t> Service</a:t>
            </a:r>
            <a:r>
              <a:rPr sz="2500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10" dirty="0">
                <a:latin typeface="Calibri" panose="020F0502020204030204"/>
                <a:cs typeface="Calibri" panose="020F0502020204030204"/>
              </a:rPr>
              <a:t>Client</a:t>
            </a:r>
            <a:r>
              <a:rPr sz="25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5" dirty="0">
                <a:latin typeface="Calibri" panose="020F0502020204030204"/>
                <a:cs typeface="Calibri" panose="020F0502020204030204"/>
              </a:rPr>
              <a:t>dialog.</a:t>
            </a:r>
            <a:endParaRPr sz="25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490727" y="381000"/>
            <a:ext cx="7510272" cy="5608320"/>
          </a:xfrm>
          <a:prstGeom prst="rect">
            <a:avLst/>
          </a:prstGeom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76200" y="76200"/>
            <a:ext cx="8948928" cy="298704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4215" y="3276598"/>
            <a:ext cx="8787384" cy="3505200"/>
          </a:xfrm>
          <a:prstGeom prst="rect">
            <a:avLst/>
          </a:prstGeom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76200" y="381000"/>
            <a:ext cx="8991600" cy="5550195"/>
          </a:xfrm>
          <a:prstGeom prst="rect">
            <a:avLst/>
          </a:prstGeom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5350" y="139649"/>
            <a:ext cx="7750809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Consuming</a:t>
            </a:r>
            <a:r>
              <a:rPr sz="3600" spc="-25" dirty="0"/>
              <a:t> </a:t>
            </a:r>
            <a:r>
              <a:rPr sz="3600" dirty="0"/>
              <a:t>the</a:t>
            </a:r>
            <a:r>
              <a:rPr sz="3600" spc="15" dirty="0"/>
              <a:t> </a:t>
            </a:r>
            <a:r>
              <a:rPr sz="3600" spc="-15" dirty="0"/>
              <a:t>HugeInteger</a:t>
            </a:r>
            <a:r>
              <a:rPr sz="3600" spc="-35" dirty="0"/>
              <a:t> </a:t>
            </a:r>
            <a:r>
              <a:rPr sz="3600" spc="-40" dirty="0"/>
              <a:t>Web</a:t>
            </a:r>
            <a:r>
              <a:rPr sz="3600" spc="-15" dirty="0"/>
              <a:t> </a:t>
            </a:r>
            <a:r>
              <a:rPr sz="3600" dirty="0"/>
              <a:t>Service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231140" y="923366"/>
            <a:ext cx="8504555" cy="52647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56870" marR="450850" indent="-344805">
              <a:lnSpc>
                <a:spcPct val="100000"/>
              </a:lnSpc>
              <a:spcBef>
                <a:spcPts val="110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2800" spc="-15" dirty="0">
                <a:latin typeface="Calibri" panose="020F0502020204030204"/>
                <a:cs typeface="Calibri" panose="020F0502020204030204"/>
              </a:rPr>
              <a:t>For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this 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example,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we use </a:t>
            </a:r>
            <a:r>
              <a:rPr sz="2800" spc="5" dirty="0">
                <a:latin typeface="Calibri" panose="020F0502020204030204"/>
                <a:cs typeface="Calibri" panose="020F0502020204030204"/>
              </a:rPr>
              <a:t>a GUI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application 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to interact </a:t>
            </a:r>
            <a:r>
              <a:rPr sz="2800" spc="-62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with</a:t>
            </a:r>
            <a:r>
              <a:rPr sz="28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the</a:t>
            </a:r>
            <a:r>
              <a:rPr sz="2800" dirty="0">
                <a:latin typeface="Calibri" panose="020F0502020204030204"/>
                <a:cs typeface="Calibri" panose="020F0502020204030204"/>
              </a:rPr>
              <a:t> web</a:t>
            </a:r>
            <a:r>
              <a:rPr sz="28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5" dirty="0">
                <a:latin typeface="Calibri" panose="020F0502020204030204"/>
                <a:cs typeface="Calibri" panose="020F0502020204030204"/>
              </a:rPr>
              <a:t>service</a:t>
            </a:r>
            <a:r>
              <a:rPr sz="28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HugeInteger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web</a:t>
            </a:r>
            <a:r>
              <a:rPr sz="28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service.</a:t>
            </a:r>
            <a:endParaRPr sz="2800">
              <a:latin typeface="Calibri" panose="020F0502020204030204"/>
              <a:cs typeface="Calibri" panose="020F0502020204030204"/>
            </a:endParaRPr>
          </a:p>
          <a:p>
            <a:pPr marL="356870" marR="33655" indent="-344805">
              <a:lnSpc>
                <a:spcPct val="100000"/>
              </a:lnSpc>
              <a:spcBef>
                <a:spcPts val="675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2800" spc="-120" dirty="0">
                <a:latin typeface="Calibri" panose="020F0502020204030204"/>
                <a:cs typeface="Calibri" panose="020F0502020204030204"/>
              </a:rPr>
              <a:t>To</a:t>
            </a:r>
            <a:r>
              <a:rPr sz="28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build</a:t>
            </a:r>
            <a:r>
              <a:rPr sz="28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the</a:t>
            </a:r>
            <a:r>
              <a:rPr sz="28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client</a:t>
            </a:r>
            <a:r>
              <a:rPr sz="28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20" dirty="0">
                <a:latin typeface="Calibri" panose="020F0502020204030204"/>
                <a:cs typeface="Calibri" panose="020F0502020204030204"/>
              </a:rPr>
              <a:t>application’s</a:t>
            </a:r>
            <a:r>
              <a:rPr sz="28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GUI,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you</a:t>
            </a:r>
            <a:r>
              <a:rPr sz="28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must</a:t>
            </a:r>
            <a:r>
              <a:rPr sz="28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first</a:t>
            </a:r>
            <a:r>
              <a:rPr sz="2800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add</a:t>
            </a:r>
            <a:r>
              <a:rPr sz="2800" spc="2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5" dirty="0">
                <a:latin typeface="Calibri" panose="020F0502020204030204"/>
                <a:cs typeface="Calibri" panose="020F0502020204030204"/>
              </a:rPr>
              <a:t>a </a:t>
            </a:r>
            <a:r>
              <a:rPr sz="2800" spc="-61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subclass</a:t>
            </a:r>
            <a:r>
              <a:rPr sz="28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of</a:t>
            </a:r>
            <a:r>
              <a:rPr sz="28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JFrame</a:t>
            </a:r>
            <a:r>
              <a:rPr sz="28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to</a:t>
            </a:r>
            <a:r>
              <a:rPr sz="280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the</a:t>
            </a:r>
            <a:r>
              <a:rPr sz="280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project.</a:t>
            </a:r>
            <a:endParaRPr sz="2800">
              <a:latin typeface="Calibri" panose="020F0502020204030204"/>
              <a:cs typeface="Calibri" panose="020F0502020204030204"/>
            </a:endParaRPr>
          </a:p>
          <a:p>
            <a:pPr marL="356870" indent="-344805">
              <a:lnSpc>
                <a:spcPct val="100000"/>
              </a:lnSpc>
              <a:spcBef>
                <a:spcPts val="675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2800" spc="-120" dirty="0">
                <a:latin typeface="Calibri" panose="020F0502020204030204"/>
                <a:cs typeface="Calibri" panose="020F0502020204030204"/>
              </a:rPr>
              <a:t>To</a:t>
            </a:r>
            <a:r>
              <a:rPr sz="28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do</a:t>
            </a:r>
            <a:r>
              <a:rPr sz="28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so,</a:t>
            </a:r>
            <a:r>
              <a:rPr sz="28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perform</a:t>
            </a:r>
            <a:r>
              <a:rPr sz="28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the</a:t>
            </a:r>
            <a:r>
              <a:rPr sz="28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following</a:t>
            </a:r>
            <a:r>
              <a:rPr sz="2800" spc="-7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steps:</a:t>
            </a:r>
            <a:endParaRPr sz="2800">
              <a:latin typeface="Calibri" panose="020F0502020204030204"/>
              <a:cs typeface="Calibri" panose="020F0502020204030204"/>
            </a:endParaRPr>
          </a:p>
          <a:p>
            <a:pPr marL="984885" lvl="1" indent="-515620">
              <a:lnSpc>
                <a:spcPct val="100000"/>
              </a:lnSpc>
              <a:spcBef>
                <a:spcPts val="615"/>
              </a:spcBef>
              <a:buAutoNum type="arabicPeriod"/>
              <a:tabLst>
                <a:tab pos="984885" algn="l"/>
                <a:tab pos="984885" algn="l"/>
              </a:tabLst>
            </a:pPr>
            <a:r>
              <a:rPr sz="2400" spc="-5" dirty="0">
                <a:latin typeface="Calibri" panose="020F0502020204030204"/>
                <a:cs typeface="Calibri" panose="020F0502020204030204"/>
              </a:rPr>
              <a:t>Right</a:t>
            </a:r>
            <a:r>
              <a:rPr sz="24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click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the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project</a:t>
            </a:r>
            <a:r>
              <a:rPr sz="24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name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in 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the</a:t>
            </a:r>
            <a:r>
              <a:rPr sz="24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Netbeans</a:t>
            </a:r>
            <a:r>
              <a:rPr sz="24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Project</a:t>
            </a:r>
            <a:r>
              <a:rPr sz="24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tab.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984885" lvl="1" indent="-515620">
              <a:lnSpc>
                <a:spcPct val="100000"/>
              </a:lnSpc>
              <a:spcBef>
                <a:spcPts val="580"/>
              </a:spcBef>
              <a:buAutoNum type="arabicPeriod"/>
              <a:tabLst>
                <a:tab pos="984885" algn="l"/>
                <a:tab pos="984885" algn="l"/>
              </a:tabLst>
            </a:pPr>
            <a:r>
              <a:rPr sz="2400" dirty="0">
                <a:latin typeface="Calibri" panose="020F0502020204030204"/>
                <a:cs typeface="Calibri" panose="020F0502020204030204"/>
              </a:rPr>
              <a:t>Select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New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&gt;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JFrame</a:t>
            </a:r>
            <a:r>
              <a:rPr sz="24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Form…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to</a:t>
            </a:r>
            <a:r>
              <a:rPr sz="24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display</a:t>
            </a:r>
            <a:r>
              <a:rPr sz="24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the</a:t>
            </a:r>
            <a:r>
              <a:rPr sz="24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New</a:t>
            </a:r>
            <a:r>
              <a:rPr sz="24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JFrame Form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984885">
              <a:lnSpc>
                <a:spcPct val="100000"/>
              </a:lnSpc>
            </a:pPr>
            <a:r>
              <a:rPr sz="2400" dirty="0">
                <a:latin typeface="Calibri" panose="020F0502020204030204"/>
                <a:cs typeface="Calibri" panose="020F0502020204030204"/>
              </a:rPr>
              <a:t>dialog.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984885" lvl="1" indent="-515620">
              <a:lnSpc>
                <a:spcPct val="100000"/>
              </a:lnSpc>
              <a:spcBef>
                <a:spcPts val="580"/>
              </a:spcBef>
              <a:buAutoNum type="arabicPeriod" startAt="3"/>
              <a:tabLst>
                <a:tab pos="984885" algn="l"/>
                <a:tab pos="984885" algn="l"/>
              </a:tabLst>
            </a:pPr>
            <a:r>
              <a:rPr sz="2400" dirty="0">
                <a:latin typeface="Calibri" panose="020F0502020204030204"/>
                <a:cs typeface="Calibri" panose="020F0502020204030204"/>
              </a:rPr>
              <a:t>Specify</a:t>
            </a:r>
            <a:r>
              <a:rPr sz="24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UsingHugeIntegerJFrame</a:t>
            </a:r>
            <a:r>
              <a:rPr sz="2400" spc="-9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in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the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Class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Name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field.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984885" marR="454660" lvl="1" indent="-515620">
              <a:lnSpc>
                <a:spcPct val="100000"/>
              </a:lnSpc>
              <a:spcBef>
                <a:spcPts val="575"/>
              </a:spcBef>
              <a:buAutoNum type="arabicPeriod" startAt="3"/>
              <a:tabLst>
                <a:tab pos="984885" algn="l"/>
                <a:tab pos="984885" algn="l"/>
              </a:tabLst>
            </a:pPr>
            <a:r>
              <a:rPr sz="2400" dirty="0">
                <a:latin typeface="Calibri" panose="020F0502020204030204"/>
                <a:cs typeface="Calibri" panose="020F0502020204030204"/>
              </a:rPr>
              <a:t>Specify</a:t>
            </a:r>
            <a:r>
              <a:rPr sz="24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com.deitel.iw3htp4.ch28.hugeintegerclient</a:t>
            </a:r>
            <a:r>
              <a:rPr sz="2400" spc="-9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in</a:t>
            </a:r>
            <a:r>
              <a:rPr sz="24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the </a:t>
            </a:r>
            <a:r>
              <a:rPr sz="2400" spc="-5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Package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field.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984885" lvl="1" indent="-515620">
              <a:lnSpc>
                <a:spcPct val="100000"/>
              </a:lnSpc>
              <a:spcBef>
                <a:spcPts val="580"/>
              </a:spcBef>
              <a:buAutoNum type="arabicPeriod" startAt="3"/>
              <a:tabLst>
                <a:tab pos="984885" algn="l"/>
                <a:tab pos="984885" algn="l"/>
              </a:tabLst>
            </a:pPr>
            <a:r>
              <a:rPr sz="2400" spc="-10" dirty="0">
                <a:latin typeface="Calibri" panose="020F0502020204030204"/>
                <a:cs typeface="Calibri" panose="020F0502020204030204"/>
              </a:rPr>
              <a:t>Click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Finish</a:t>
            </a:r>
            <a:r>
              <a:rPr sz="24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to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close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the</a:t>
            </a:r>
            <a:r>
              <a:rPr sz="24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New</a:t>
            </a:r>
            <a:r>
              <a:rPr sz="24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JFrame</a:t>
            </a:r>
            <a:r>
              <a:rPr sz="24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Form</a:t>
            </a:r>
            <a:r>
              <a:rPr sz="24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dialog.</a:t>
            </a:r>
            <a:endParaRPr sz="24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85343" y="97535"/>
            <a:ext cx="8982456" cy="5160263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5334000"/>
            <a:ext cx="8000619" cy="457200"/>
          </a:xfrm>
          <a:prstGeom prst="rect">
            <a:avLst/>
          </a:prstGeom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34262" y="190322"/>
            <a:ext cx="6885940" cy="12465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948690" marR="5080" indent="-936625">
              <a:lnSpc>
                <a:spcPct val="100000"/>
              </a:lnSpc>
              <a:spcBef>
                <a:spcPts val="110"/>
              </a:spcBef>
            </a:pPr>
            <a:r>
              <a:rPr spc="-95" dirty="0"/>
              <a:t>DATABASE </a:t>
            </a:r>
            <a:r>
              <a:rPr dirty="0"/>
              <a:t>DRIVEN </a:t>
            </a:r>
            <a:r>
              <a:rPr spc="-5" dirty="0"/>
              <a:t>WEB SERVICE </a:t>
            </a:r>
            <a:r>
              <a:rPr spc="-890" dirty="0"/>
              <a:t> </a:t>
            </a:r>
            <a:r>
              <a:rPr spc="-5" dirty="0"/>
              <a:t>FROM</a:t>
            </a:r>
            <a:r>
              <a:rPr spc="-15" dirty="0"/>
              <a:t> </a:t>
            </a:r>
            <a:r>
              <a:rPr spc="-5" dirty="0"/>
              <a:t>AN</a:t>
            </a:r>
            <a:r>
              <a:rPr spc="-25" dirty="0"/>
              <a:t> APPLICATION</a:t>
            </a:r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154939" y="1536572"/>
            <a:ext cx="8764905" cy="4555490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356870" marR="274320" indent="-344805">
              <a:lnSpc>
                <a:spcPct val="80000"/>
              </a:lnSpc>
              <a:spcBef>
                <a:spcPts val="760"/>
              </a:spcBef>
              <a:buFont typeface="Arial MT"/>
              <a:buChar char="•"/>
              <a:tabLst>
                <a:tab pos="356870" algn="l"/>
                <a:tab pos="357505" algn="l"/>
                <a:tab pos="3277870" algn="l"/>
              </a:tabLst>
            </a:pPr>
            <a:r>
              <a:rPr sz="2700" dirty="0">
                <a:latin typeface="Calibri" panose="020F0502020204030204"/>
                <a:cs typeface="Calibri" panose="020F0502020204030204"/>
              </a:rPr>
              <a:t>The user </a:t>
            </a:r>
            <a:r>
              <a:rPr sz="2700" spc="-15" dirty="0">
                <a:latin typeface="Calibri" panose="020F0502020204030204"/>
                <a:cs typeface="Calibri" panose="020F0502020204030204"/>
              </a:rPr>
              <a:t>registration/account </a:t>
            </a:r>
            <a:r>
              <a:rPr sz="2700" spc="-10" dirty="0">
                <a:latin typeface="Calibri" panose="020F0502020204030204"/>
                <a:cs typeface="Calibri" panose="020F0502020204030204"/>
              </a:rPr>
              <a:t>registration </a:t>
            </a:r>
            <a:r>
              <a:rPr sz="2700" spc="-15" dirty="0">
                <a:latin typeface="Calibri" panose="020F0502020204030204"/>
                <a:cs typeface="Calibri" panose="020F0502020204030204"/>
              </a:rPr>
              <a:t>form </a:t>
            </a:r>
            <a:r>
              <a:rPr sz="2700" dirty="0">
                <a:latin typeface="Calibri" panose="020F0502020204030204"/>
                <a:cs typeface="Calibri" panose="020F0502020204030204"/>
              </a:rPr>
              <a:t>will </a:t>
            </a:r>
            <a:r>
              <a:rPr sz="2700" spc="-5" dirty="0">
                <a:latin typeface="Calibri" panose="020F0502020204030204"/>
                <a:cs typeface="Calibri" panose="020F0502020204030204"/>
              </a:rPr>
              <a:t>be </a:t>
            </a:r>
            <a:r>
              <a:rPr sz="2700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spc="-10" dirty="0">
                <a:latin typeface="Calibri" panose="020F0502020204030204"/>
                <a:cs typeface="Calibri" panose="020F0502020204030204"/>
              </a:rPr>
              <a:t>presented</a:t>
            </a:r>
            <a:r>
              <a:rPr sz="2700" spc="-75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spc="-10" dirty="0">
                <a:latin typeface="Calibri" panose="020F0502020204030204"/>
                <a:cs typeface="Calibri" panose="020F0502020204030204"/>
              </a:rPr>
              <a:t>to</a:t>
            </a:r>
            <a:r>
              <a:rPr sz="27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spc="5" dirty="0">
                <a:latin typeface="Calibri" panose="020F0502020204030204"/>
                <a:cs typeface="Calibri" panose="020F0502020204030204"/>
              </a:rPr>
              <a:t>the</a:t>
            </a:r>
            <a:r>
              <a:rPr sz="27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spc="-60" dirty="0">
                <a:latin typeface="Calibri" panose="020F0502020204030204"/>
                <a:cs typeface="Calibri" panose="020F0502020204030204"/>
              </a:rPr>
              <a:t>user.</a:t>
            </a:r>
            <a:r>
              <a:rPr sz="27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dirty="0">
                <a:latin typeface="Calibri" panose="020F0502020204030204"/>
                <a:cs typeface="Calibri" panose="020F0502020204030204"/>
              </a:rPr>
              <a:t>Once</a:t>
            </a:r>
            <a:r>
              <a:rPr sz="27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spc="-5" dirty="0">
                <a:latin typeface="Calibri" panose="020F0502020204030204"/>
                <a:cs typeface="Calibri" panose="020F0502020204030204"/>
              </a:rPr>
              <a:t>user</a:t>
            </a:r>
            <a:r>
              <a:rPr sz="27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dirty="0">
                <a:latin typeface="Calibri" panose="020F0502020204030204"/>
                <a:cs typeface="Calibri" panose="020F0502020204030204"/>
              </a:rPr>
              <a:t>fills</a:t>
            </a:r>
            <a:r>
              <a:rPr sz="27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spc="5" dirty="0">
                <a:latin typeface="Calibri" panose="020F0502020204030204"/>
                <a:cs typeface="Calibri" panose="020F0502020204030204"/>
              </a:rPr>
              <a:t>in</a:t>
            </a:r>
            <a:r>
              <a:rPr sz="27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spc="5" dirty="0">
                <a:latin typeface="Calibri" panose="020F0502020204030204"/>
                <a:cs typeface="Calibri" panose="020F0502020204030204"/>
              </a:rPr>
              <a:t>the</a:t>
            </a:r>
            <a:r>
              <a:rPr sz="27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spc="-15" dirty="0">
                <a:latin typeface="Calibri" panose="020F0502020204030204"/>
                <a:cs typeface="Calibri" panose="020F0502020204030204"/>
              </a:rPr>
              <a:t>form </a:t>
            </a:r>
            <a:r>
              <a:rPr sz="2700" dirty="0">
                <a:latin typeface="Calibri" panose="020F0502020204030204"/>
                <a:cs typeface="Calibri" panose="020F0502020204030204"/>
              </a:rPr>
              <a:t>and</a:t>
            </a:r>
            <a:r>
              <a:rPr sz="27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dirty="0">
                <a:latin typeface="Calibri" panose="020F0502020204030204"/>
                <a:cs typeface="Calibri" panose="020F0502020204030204"/>
              </a:rPr>
              <a:t>clicks </a:t>
            </a:r>
            <a:r>
              <a:rPr sz="2700" spc="-595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spc="5" dirty="0">
                <a:latin typeface="Calibri" panose="020F0502020204030204"/>
                <a:cs typeface="Calibri" panose="020F0502020204030204"/>
              </a:rPr>
              <a:t>on</a:t>
            </a:r>
            <a:r>
              <a:rPr sz="27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spc="5" dirty="0">
                <a:latin typeface="Calibri" panose="020F0502020204030204"/>
                <a:cs typeface="Calibri" panose="020F0502020204030204"/>
              </a:rPr>
              <a:t>the</a:t>
            </a:r>
            <a:r>
              <a:rPr sz="27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spc="5" dirty="0">
                <a:latin typeface="Calibri" panose="020F0502020204030204"/>
                <a:cs typeface="Calibri" panose="020F0502020204030204"/>
              </a:rPr>
              <a:t>"OK"</a:t>
            </a:r>
            <a:r>
              <a:rPr sz="2700" spc="-10" dirty="0">
                <a:latin typeface="Calibri" panose="020F0502020204030204"/>
                <a:cs typeface="Calibri" panose="020F0502020204030204"/>
              </a:rPr>
              <a:t> button,	</a:t>
            </a:r>
            <a:r>
              <a:rPr sz="2700" spc="5" dirty="0">
                <a:latin typeface="Calibri" panose="020F0502020204030204"/>
                <a:cs typeface="Calibri" panose="020F0502020204030204"/>
              </a:rPr>
              <a:t>the </a:t>
            </a:r>
            <a:r>
              <a:rPr sz="2700" spc="-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server side </a:t>
            </a:r>
            <a:r>
              <a:rPr sz="2700" spc="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JSP </a:t>
            </a:r>
            <a:r>
              <a:rPr sz="2700" dirty="0">
                <a:latin typeface="Calibri" panose="020F0502020204030204"/>
                <a:cs typeface="Calibri" panose="020F0502020204030204"/>
              </a:rPr>
              <a:t>will </a:t>
            </a:r>
            <a:r>
              <a:rPr sz="2700" spc="-5" dirty="0">
                <a:latin typeface="Calibri" panose="020F0502020204030204"/>
                <a:cs typeface="Calibri" panose="020F0502020204030204"/>
              </a:rPr>
              <a:t>call </a:t>
            </a:r>
            <a:r>
              <a:rPr sz="2700" spc="5" dirty="0">
                <a:latin typeface="Calibri" panose="020F0502020204030204"/>
                <a:cs typeface="Calibri" panose="020F0502020204030204"/>
              </a:rPr>
              <a:t>the </a:t>
            </a:r>
            <a:r>
              <a:rPr sz="27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spc="-5" dirty="0">
                <a:latin typeface="Calibri" panose="020F0502020204030204"/>
                <a:cs typeface="Calibri" panose="020F0502020204030204"/>
              </a:rPr>
              <a:t>webservice</a:t>
            </a:r>
            <a:r>
              <a:rPr sz="27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spc="-5" dirty="0">
                <a:latin typeface="Calibri" panose="020F0502020204030204"/>
                <a:cs typeface="Calibri" panose="020F0502020204030204"/>
              </a:rPr>
              <a:t>to</a:t>
            </a:r>
            <a:r>
              <a:rPr sz="27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spc="-10" dirty="0">
                <a:latin typeface="Calibri" panose="020F0502020204030204"/>
                <a:cs typeface="Calibri" panose="020F0502020204030204"/>
              </a:rPr>
              <a:t>register</a:t>
            </a:r>
            <a:r>
              <a:rPr sz="2700" spc="-70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spc="5" dirty="0">
                <a:latin typeface="Calibri" panose="020F0502020204030204"/>
                <a:cs typeface="Calibri" panose="020F0502020204030204"/>
              </a:rPr>
              <a:t>the</a:t>
            </a:r>
            <a:r>
              <a:rPr sz="27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spc="-55" dirty="0">
                <a:latin typeface="Calibri" panose="020F0502020204030204"/>
                <a:cs typeface="Calibri" panose="020F0502020204030204"/>
              </a:rPr>
              <a:t>user.</a:t>
            </a:r>
            <a:endParaRPr sz="2700">
              <a:latin typeface="Calibri" panose="020F0502020204030204"/>
              <a:cs typeface="Calibri" panose="020F0502020204030204"/>
            </a:endParaRPr>
          </a:p>
          <a:p>
            <a:pPr marL="356870" marR="5080" indent="-344805">
              <a:lnSpc>
                <a:spcPct val="80000"/>
              </a:lnSpc>
              <a:spcBef>
                <a:spcPts val="650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2700" dirty="0">
                <a:latin typeface="Calibri" panose="020F0502020204030204"/>
                <a:cs typeface="Calibri" panose="020F0502020204030204"/>
              </a:rPr>
              <a:t>This</a:t>
            </a:r>
            <a:r>
              <a:rPr sz="27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dirty="0">
                <a:latin typeface="Calibri" panose="020F0502020204030204"/>
                <a:cs typeface="Calibri" panose="020F0502020204030204"/>
              </a:rPr>
              <a:t>webservices</a:t>
            </a:r>
            <a:r>
              <a:rPr sz="2700" spc="-80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dirty="0">
                <a:latin typeface="Calibri" panose="020F0502020204030204"/>
                <a:cs typeface="Calibri" panose="020F0502020204030204"/>
              </a:rPr>
              <a:t>will</a:t>
            </a:r>
            <a:r>
              <a:rPr sz="27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spc="-10" dirty="0">
                <a:latin typeface="Calibri" panose="020F0502020204030204"/>
                <a:cs typeface="Calibri" panose="020F0502020204030204"/>
              </a:rPr>
              <a:t>expose</a:t>
            </a:r>
            <a:r>
              <a:rPr sz="27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spc="5" dirty="0">
                <a:latin typeface="Calibri" panose="020F0502020204030204"/>
                <a:cs typeface="Calibri" panose="020F0502020204030204"/>
              </a:rPr>
              <a:t>the</a:t>
            </a:r>
            <a:r>
              <a:rPr sz="27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dirty="0">
                <a:latin typeface="Calibri" panose="020F0502020204030204"/>
                <a:cs typeface="Calibri" panose="020F0502020204030204"/>
              </a:rPr>
              <a:t>insert</a:t>
            </a:r>
            <a:r>
              <a:rPr sz="27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dirty="0">
                <a:latin typeface="Calibri" panose="020F0502020204030204"/>
                <a:cs typeface="Calibri" panose="020F0502020204030204"/>
              </a:rPr>
              <a:t>user</a:t>
            </a:r>
            <a:r>
              <a:rPr sz="27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spc="-5" dirty="0">
                <a:latin typeface="Calibri" panose="020F0502020204030204"/>
                <a:cs typeface="Calibri" panose="020F0502020204030204"/>
              </a:rPr>
              <a:t>operation</a:t>
            </a:r>
            <a:r>
              <a:rPr sz="2700" spc="-70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spc="5" dirty="0">
                <a:latin typeface="Calibri" panose="020F0502020204030204"/>
                <a:cs typeface="Calibri" panose="020F0502020204030204"/>
              </a:rPr>
              <a:t>which </a:t>
            </a:r>
            <a:r>
              <a:rPr sz="2700" spc="-595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spc="5" dirty="0">
                <a:latin typeface="Calibri" panose="020F0502020204030204"/>
                <a:cs typeface="Calibri" panose="020F0502020204030204"/>
              </a:rPr>
              <a:t>will</a:t>
            </a:r>
            <a:r>
              <a:rPr sz="2700" spc="50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dirty="0">
                <a:latin typeface="Calibri" panose="020F0502020204030204"/>
                <a:cs typeface="Calibri" panose="020F0502020204030204"/>
              </a:rPr>
              <a:t>be</a:t>
            </a:r>
            <a:r>
              <a:rPr sz="2700" spc="45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spc="-5" dirty="0">
                <a:latin typeface="Calibri" panose="020F0502020204030204"/>
                <a:cs typeface="Calibri" panose="020F0502020204030204"/>
              </a:rPr>
              <a:t>used</a:t>
            </a:r>
            <a:r>
              <a:rPr sz="2700" spc="40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spc="-15" dirty="0">
                <a:latin typeface="Calibri" panose="020F0502020204030204"/>
                <a:cs typeface="Calibri" panose="020F0502020204030204"/>
              </a:rPr>
              <a:t>by</a:t>
            </a:r>
            <a:r>
              <a:rPr sz="2700" spc="70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spc="5" dirty="0">
                <a:latin typeface="Calibri" panose="020F0502020204030204"/>
                <a:cs typeface="Calibri" panose="020F0502020204030204"/>
              </a:rPr>
              <a:t>the</a:t>
            </a:r>
            <a:r>
              <a:rPr sz="2700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spc="5" dirty="0">
                <a:latin typeface="Calibri" panose="020F0502020204030204"/>
                <a:cs typeface="Calibri" panose="020F0502020204030204"/>
              </a:rPr>
              <a:t>JSP</a:t>
            </a:r>
            <a:r>
              <a:rPr sz="2700" spc="60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spc="-5" dirty="0">
                <a:latin typeface="Calibri" panose="020F0502020204030204"/>
                <a:cs typeface="Calibri" panose="020F0502020204030204"/>
              </a:rPr>
              <a:t>client</a:t>
            </a:r>
            <a:r>
              <a:rPr sz="2700" spc="30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spc="-10" dirty="0">
                <a:latin typeface="Calibri" panose="020F0502020204030204"/>
                <a:cs typeface="Calibri" panose="020F0502020204030204"/>
              </a:rPr>
              <a:t>to</a:t>
            </a:r>
            <a:r>
              <a:rPr sz="2700" spc="30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spc="-10" dirty="0">
                <a:latin typeface="Calibri" panose="020F0502020204030204"/>
                <a:cs typeface="Calibri" panose="020F0502020204030204"/>
              </a:rPr>
              <a:t>register</a:t>
            </a:r>
            <a:r>
              <a:rPr sz="27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spc="5" dirty="0">
                <a:latin typeface="Calibri" panose="020F0502020204030204"/>
                <a:cs typeface="Calibri" panose="020F0502020204030204"/>
              </a:rPr>
              <a:t>the</a:t>
            </a:r>
            <a:r>
              <a:rPr sz="2700" spc="40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spc="-60" dirty="0">
                <a:latin typeface="Calibri" panose="020F0502020204030204"/>
                <a:cs typeface="Calibri" panose="020F0502020204030204"/>
              </a:rPr>
              <a:t>user.</a:t>
            </a:r>
            <a:r>
              <a:rPr sz="2700" spc="30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spc="-35" dirty="0">
                <a:latin typeface="Calibri" panose="020F0502020204030204"/>
                <a:cs typeface="Calibri" panose="020F0502020204030204"/>
              </a:rPr>
              <a:t>We</a:t>
            </a:r>
            <a:r>
              <a:rPr sz="2700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spc="5" dirty="0">
                <a:latin typeface="Calibri" panose="020F0502020204030204"/>
                <a:cs typeface="Calibri" panose="020F0502020204030204"/>
              </a:rPr>
              <a:t>will </a:t>
            </a:r>
            <a:r>
              <a:rPr sz="27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spc="-5" dirty="0">
                <a:latin typeface="Calibri" panose="020F0502020204030204"/>
                <a:cs typeface="Calibri" panose="020F0502020204030204"/>
              </a:rPr>
              <a:t>use </a:t>
            </a:r>
            <a:r>
              <a:rPr sz="2700" spc="5" dirty="0">
                <a:latin typeface="Calibri" panose="020F0502020204030204"/>
                <a:cs typeface="Calibri" panose="020F0502020204030204"/>
              </a:rPr>
              <a:t>the </a:t>
            </a:r>
            <a:r>
              <a:rPr sz="2700" spc="-5" dirty="0">
                <a:latin typeface="Calibri" panose="020F0502020204030204"/>
                <a:cs typeface="Calibri" panose="020F0502020204030204"/>
              </a:rPr>
              <a:t>NetBeans </a:t>
            </a:r>
            <a:r>
              <a:rPr sz="2700" spc="5" dirty="0">
                <a:latin typeface="Calibri" panose="020F0502020204030204"/>
                <a:cs typeface="Calibri" panose="020F0502020204030204"/>
              </a:rPr>
              <a:t>6.1 IDE </a:t>
            </a:r>
            <a:r>
              <a:rPr sz="2700" spc="-5" dirty="0">
                <a:latin typeface="Calibri" panose="020F0502020204030204"/>
                <a:cs typeface="Calibri" panose="020F0502020204030204"/>
              </a:rPr>
              <a:t>to develop </a:t>
            </a:r>
            <a:r>
              <a:rPr sz="2700" spc="5" dirty="0">
                <a:latin typeface="Calibri" panose="020F0502020204030204"/>
                <a:cs typeface="Calibri" panose="020F0502020204030204"/>
              </a:rPr>
              <a:t>and </a:t>
            </a:r>
            <a:r>
              <a:rPr sz="2700" spc="-10" dirty="0">
                <a:latin typeface="Calibri" panose="020F0502020204030204"/>
                <a:cs typeface="Calibri" panose="020F0502020204030204"/>
              </a:rPr>
              <a:t>test </a:t>
            </a:r>
            <a:r>
              <a:rPr sz="2700" spc="5" dirty="0">
                <a:latin typeface="Calibri" panose="020F0502020204030204"/>
                <a:cs typeface="Calibri" panose="020F0502020204030204"/>
              </a:rPr>
              <a:t>the </a:t>
            </a:r>
            <a:r>
              <a:rPr sz="27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spc="-5" dirty="0">
                <a:latin typeface="Calibri" panose="020F0502020204030204"/>
                <a:cs typeface="Calibri" panose="020F0502020204030204"/>
              </a:rPr>
              <a:t>application.</a:t>
            </a:r>
            <a:endParaRPr sz="2700">
              <a:latin typeface="Calibri" panose="020F0502020204030204"/>
              <a:cs typeface="Calibri" panose="020F0502020204030204"/>
            </a:endParaRPr>
          </a:p>
          <a:p>
            <a:pPr marL="356870" marR="22860" indent="-344805">
              <a:lnSpc>
                <a:spcPct val="80000"/>
              </a:lnSpc>
              <a:spcBef>
                <a:spcPts val="650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2700" dirty="0">
                <a:latin typeface="Calibri" panose="020F0502020204030204"/>
                <a:cs typeface="Calibri" panose="020F0502020204030204"/>
              </a:rPr>
              <a:t>The </a:t>
            </a:r>
            <a:r>
              <a:rPr sz="2700" spc="5" dirty="0">
                <a:latin typeface="Calibri" panose="020F0502020204030204"/>
                <a:cs typeface="Calibri" panose="020F0502020204030204"/>
              </a:rPr>
              <a:t>MySQL </a:t>
            </a:r>
            <a:r>
              <a:rPr sz="2700" spc="-5" dirty="0">
                <a:latin typeface="Calibri" panose="020F0502020204030204"/>
                <a:cs typeface="Calibri" panose="020F0502020204030204"/>
              </a:rPr>
              <a:t>database </a:t>
            </a:r>
            <a:r>
              <a:rPr sz="2700" dirty="0">
                <a:latin typeface="Calibri" panose="020F0502020204030204"/>
                <a:cs typeface="Calibri" panose="020F0502020204030204"/>
              </a:rPr>
              <a:t>is used </a:t>
            </a:r>
            <a:r>
              <a:rPr sz="2700" spc="-5" dirty="0">
                <a:latin typeface="Calibri" panose="020F0502020204030204"/>
                <a:cs typeface="Calibri" panose="020F0502020204030204"/>
              </a:rPr>
              <a:t>to </a:t>
            </a:r>
            <a:r>
              <a:rPr sz="2700" spc="-15" dirty="0">
                <a:latin typeface="Calibri" panose="020F0502020204030204"/>
                <a:cs typeface="Calibri" panose="020F0502020204030204"/>
              </a:rPr>
              <a:t>save </a:t>
            </a:r>
            <a:r>
              <a:rPr sz="2700" spc="5" dirty="0">
                <a:latin typeface="Calibri" panose="020F0502020204030204"/>
                <a:cs typeface="Calibri" panose="020F0502020204030204"/>
              </a:rPr>
              <a:t>the </a:t>
            </a:r>
            <a:r>
              <a:rPr sz="2700" dirty="0">
                <a:latin typeface="Calibri" panose="020F0502020204030204"/>
                <a:cs typeface="Calibri" panose="020F0502020204030204"/>
              </a:rPr>
              <a:t>user </a:t>
            </a:r>
            <a:r>
              <a:rPr sz="2700" spc="-10" dirty="0">
                <a:latin typeface="Calibri" panose="020F0502020204030204"/>
                <a:cs typeface="Calibri" panose="020F0502020204030204"/>
              </a:rPr>
              <a:t>registration </a:t>
            </a:r>
            <a:r>
              <a:rPr sz="27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spc="-10" dirty="0">
                <a:latin typeface="Calibri" panose="020F0502020204030204"/>
                <a:cs typeface="Calibri" panose="020F0502020204030204"/>
              </a:rPr>
              <a:t>data. </a:t>
            </a:r>
            <a:r>
              <a:rPr sz="2700" spc="-60" dirty="0">
                <a:latin typeface="Calibri" panose="020F0502020204030204"/>
                <a:cs typeface="Calibri" panose="020F0502020204030204"/>
              </a:rPr>
              <a:t>You </a:t>
            </a:r>
            <a:r>
              <a:rPr sz="2700" spc="-5" dirty="0">
                <a:latin typeface="Calibri" panose="020F0502020204030204"/>
                <a:cs typeface="Calibri" panose="020F0502020204030204"/>
              </a:rPr>
              <a:t>can </a:t>
            </a:r>
            <a:r>
              <a:rPr sz="2700" spc="5" dirty="0">
                <a:latin typeface="Calibri" panose="020F0502020204030204"/>
                <a:cs typeface="Calibri" panose="020F0502020204030204"/>
              </a:rPr>
              <a:t>modify the </a:t>
            </a:r>
            <a:r>
              <a:rPr sz="2700" dirty="0">
                <a:latin typeface="Calibri" panose="020F0502020204030204"/>
                <a:cs typeface="Calibri" panose="020F0502020204030204"/>
              </a:rPr>
              <a:t>code </a:t>
            </a:r>
            <a:r>
              <a:rPr sz="2700" spc="-10" dirty="0">
                <a:latin typeface="Calibri" panose="020F0502020204030204"/>
                <a:cs typeface="Calibri" panose="020F0502020204030204"/>
              </a:rPr>
              <a:t>to </a:t>
            </a:r>
            <a:r>
              <a:rPr sz="2700" spc="-5" dirty="0">
                <a:latin typeface="Calibri" panose="020F0502020204030204"/>
                <a:cs typeface="Calibri" panose="020F0502020204030204"/>
              </a:rPr>
              <a:t>use </a:t>
            </a:r>
            <a:r>
              <a:rPr sz="2700" spc="-15" dirty="0">
                <a:latin typeface="Calibri" panose="020F0502020204030204"/>
                <a:cs typeface="Calibri" panose="020F0502020204030204"/>
              </a:rPr>
              <a:t>any </a:t>
            </a:r>
            <a:r>
              <a:rPr sz="2700" spc="-10" dirty="0">
                <a:latin typeface="Calibri" panose="020F0502020204030204"/>
                <a:cs typeface="Calibri" panose="020F0502020204030204"/>
              </a:rPr>
              <a:t>database </a:t>
            </a:r>
            <a:r>
              <a:rPr sz="2700" spc="5" dirty="0">
                <a:latin typeface="Calibri" panose="020F0502020204030204"/>
                <a:cs typeface="Calibri" panose="020F0502020204030204"/>
              </a:rPr>
              <a:t>of </a:t>
            </a:r>
            <a:r>
              <a:rPr sz="2700" spc="-5" dirty="0">
                <a:latin typeface="Calibri" panose="020F0502020204030204"/>
                <a:cs typeface="Calibri" panose="020F0502020204030204"/>
              </a:rPr>
              <a:t>your </a:t>
            </a:r>
            <a:r>
              <a:rPr sz="2700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spc="5" dirty="0">
                <a:latin typeface="Calibri" panose="020F0502020204030204"/>
                <a:cs typeface="Calibri" panose="020F0502020204030204"/>
              </a:rPr>
              <a:t>choice.</a:t>
            </a:r>
            <a:r>
              <a:rPr sz="2700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dirty="0">
                <a:latin typeface="Calibri" panose="020F0502020204030204"/>
                <a:cs typeface="Calibri" panose="020F0502020204030204"/>
              </a:rPr>
              <a:t>The</a:t>
            </a:r>
            <a:r>
              <a:rPr sz="27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spc="-10" dirty="0">
                <a:latin typeface="Calibri" panose="020F0502020204030204"/>
                <a:cs typeface="Calibri" panose="020F0502020204030204"/>
              </a:rPr>
              <a:t>existing</a:t>
            </a:r>
            <a:r>
              <a:rPr sz="27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spc="-5" dirty="0">
                <a:latin typeface="Calibri" panose="020F0502020204030204"/>
                <a:cs typeface="Calibri" panose="020F0502020204030204"/>
              </a:rPr>
              <a:t>webservices</a:t>
            </a:r>
            <a:r>
              <a:rPr sz="27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dirty="0">
                <a:latin typeface="Calibri" panose="020F0502020204030204"/>
                <a:cs typeface="Calibri" panose="020F0502020204030204"/>
              </a:rPr>
              <a:t>can</a:t>
            </a:r>
            <a:r>
              <a:rPr sz="27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dirty="0">
                <a:latin typeface="Calibri" panose="020F0502020204030204"/>
                <a:cs typeface="Calibri" panose="020F0502020204030204"/>
              </a:rPr>
              <a:t>also</a:t>
            </a:r>
            <a:r>
              <a:rPr sz="27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dirty="0">
                <a:latin typeface="Calibri" panose="020F0502020204030204"/>
                <a:cs typeface="Calibri" panose="020F0502020204030204"/>
              </a:rPr>
              <a:t>be</a:t>
            </a:r>
            <a:r>
              <a:rPr sz="27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dirty="0">
                <a:latin typeface="Calibri" panose="020F0502020204030204"/>
                <a:cs typeface="Calibri" panose="020F0502020204030204"/>
              </a:rPr>
              <a:t>modified</a:t>
            </a:r>
            <a:r>
              <a:rPr sz="27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spc="-10" dirty="0">
                <a:latin typeface="Calibri" panose="020F0502020204030204"/>
                <a:cs typeface="Calibri" panose="020F0502020204030204"/>
              </a:rPr>
              <a:t>to</a:t>
            </a:r>
            <a:r>
              <a:rPr sz="2700" dirty="0">
                <a:latin typeface="Calibri" panose="020F0502020204030204"/>
                <a:cs typeface="Calibri" panose="020F0502020204030204"/>
              </a:rPr>
              <a:t> use </a:t>
            </a:r>
            <a:r>
              <a:rPr sz="2700" spc="-595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spc="5" dirty="0">
                <a:latin typeface="Calibri" panose="020F0502020204030204"/>
                <a:cs typeface="Calibri" panose="020F0502020204030204"/>
              </a:rPr>
              <a:t>the </a:t>
            </a:r>
            <a:r>
              <a:rPr sz="2700" spc="-10" dirty="0">
                <a:latin typeface="Calibri" panose="020F0502020204030204"/>
                <a:cs typeface="Calibri" panose="020F0502020204030204"/>
              </a:rPr>
              <a:t>Hibernate </a:t>
            </a:r>
            <a:r>
              <a:rPr sz="2700" spc="5" dirty="0">
                <a:latin typeface="Calibri" panose="020F0502020204030204"/>
                <a:cs typeface="Calibri" panose="020F0502020204030204"/>
              </a:rPr>
              <a:t>or </a:t>
            </a:r>
            <a:r>
              <a:rPr sz="2700" spc="-15" dirty="0">
                <a:latin typeface="Calibri" panose="020F0502020204030204"/>
                <a:cs typeface="Calibri" panose="020F0502020204030204"/>
              </a:rPr>
              <a:t>any </a:t>
            </a:r>
            <a:r>
              <a:rPr sz="2700" dirty="0">
                <a:latin typeface="Calibri" panose="020F0502020204030204"/>
                <a:cs typeface="Calibri" panose="020F0502020204030204"/>
              </a:rPr>
              <a:t>other ORM </a:t>
            </a:r>
            <a:r>
              <a:rPr sz="2700" spc="-5" dirty="0">
                <a:latin typeface="Calibri" panose="020F0502020204030204"/>
                <a:cs typeface="Calibri" panose="020F0502020204030204"/>
              </a:rPr>
              <a:t>technologies. </a:t>
            </a:r>
            <a:r>
              <a:rPr sz="2700" spc="-60" dirty="0">
                <a:latin typeface="Calibri" panose="020F0502020204030204"/>
                <a:cs typeface="Calibri" panose="020F0502020204030204"/>
              </a:rPr>
              <a:t>You </a:t>
            </a:r>
            <a:r>
              <a:rPr sz="2700" spc="-5" dirty="0">
                <a:latin typeface="Calibri" panose="020F0502020204030204"/>
                <a:cs typeface="Calibri" panose="020F0502020204030204"/>
              </a:rPr>
              <a:t>can </a:t>
            </a:r>
            <a:r>
              <a:rPr sz="2700" dirty="0">
                <a:latin typeface="Calibri" panose="020F0502020204030204"/>
                <a:cs typeface="Calibri" panose="020F0502020204030204"/>
              </a:rPr>
              <a:t>also </a:t>
            </a:r>
            <a:r>
              <a:rPr sz="27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dirty="0">
                <a:latin typeface="Calibri" panose="020F0502020204030204"/>
                <a:cs typeface="Calibri" panose="020F0502020204030204"/>
              </a:rPr>
              <a:t>use</a:t>
            </a:r>
            <a:r>
              <a:rPr sz="27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spc="5" dirty="0">
                <a:latin typeface="Calibri" panose="020F0502020204030204"/>
                <a:cs typeface="Calibri" panose="020F0502020204030204"/>
              </a:rPr>
              <a:t>the</a:t>
            </a:r>
            <a:r>
              <a:rPr sz="27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spc="-5" dirty="0">
                <a:latin typeface="Calibri" panose="020F0502020204030204"/>
                <a:cs typeface="Calibri" panose="020F0502020204030204"/>
              </a:rPr>
              <a:t>Entity</a:t>
            </a:r>
            <a:r>
              <a:rPr sz="27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dirty="0">
                <a:latin typeface="Calibri" panose="020F0502020204030204"/>
                <a:cs typeface="Calibri" panose="020F0502020204030204"/>
              </a:rPr>
              <a:t>beans</a:t>
            </a:r>
            <a:r>
              <a:rPr sz="27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spc="-10" dirty="0">
                <a:latin typeface="Calibri" panose="020F0502020204030204"/>
                <a:cs typeface="Calibri" panose="020F0502020204030204"/>
              </a:rPr>
              <a:t>to</a:t>
            </a:r>
            <a:r>
              <a:rPr sz="27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spc="-15" dirty="0">
                <a:latin typeface="Calibri" panose="020F0502020204030204"/>
                <a:cs typeface="Calibri" panose="020F0502020204030204"/>
              </a:rPr>
              <a:t>persist</a:t>
            </a:r>
            <a:r>
              <a:rPr sz="27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spc="5" dirty="0">
                <a:latin typeface="Calibri" panose="020F0502020204030204"/>
                <a:cs typeface="Calibri" panose="020F0502020204030204"/>
              </a:rPr>
              <a:t>the</a:t>
            </a:r>
            <a:r>
              <a:rPr sz="27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spc="-10" dirty="0">
                <a:latin typeface="Calibri" panose="020F0502020204030204"/>
                <a:cs typeface="Calibri" panose="020F0502020204030204"/>
              </a:rPr>
              <a:t>data</a:t>
            </a:r>
            <a:r>
              <a:rPr sz="27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spc="-10" dirty="0">
                <a:latin typeface="Calibri" panose="020F0502020204030204"/>
                <a:cs typeface="Calibri" panose="020F0502020204030204"/>
              </a:rPr>
              <a:t>into</a:t>
            </a:r>
            <a:r>
              <a:rPr sz="27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spc="-5" dirty="0">
                <a:latin typeface="Calibri" panose="020F0502020204030204"/>
                <a:cs typeface="Calibri" panose="020F0502020204030204"/>
              </a:rPr>
              <a:t>database.</a:t>
            </a:r>
            <a:endParaRPr sz="27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34262" y="190322"/>
            <a:ext cx="6885940" cy="12465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948690" marR="5080" indent="-936625">
              <a:lnSpc>
                <a:spcPct val="100000"/>
              </a:lnSpc>
              <a:spcBef>
                <a:spcPts val="110"/>
              </a:spcBef>
            </a:pPr>
            <a:r>
              <a:rPr spc="-95" dirty="0"/>
              <a:t>DATABASE </a:t>
            </a:r>
            <a:r>
              <a:rPr dirty="0"/>
              <a:t>DRIVEN </a:t>
            </a:r>
            <a:r>
              <a:rPr spc="-5" dirty="0"/>
              <a:t>WEB SERVICE </a:t>
            </a:r>
            <a:r>
              <a:rPr spc="-890" dirty="0"/>
              <a:t> </a:t>
            </a:r>
            <a:r>
              <a:rPr spc="-5" dirty="0"/>
              <a:t>FROM</a:t>
            </a:r>
            <a:r>
              <a:rPr spc="-15" dirty="0"/>
              <a:t> </a:t>
            </a:r>
            <a:r>
              <a:rPr spc="-5" dirty="0"/>
              <a:t>AN</a:t>
            </a:r>
            <a:r>
              <a:rPr spc="-25" dirty="0"/>
              <a:t> APPLICATION</a:t>
            </a:r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154939" y="1510650"/>
            <a:ext cx="7275830" cy="3223895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870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3200" spc="-10" dirty="0">
                <a:latin typeface="Calibri" panose="020F0502020204030204"/>
                <a:cs typeface="Calibri" panose="020F0502020204030204"/>
              </a:rPr>
              <a:t>Example</a:t>
            </a:r>
            <a:endParaRPr sz="3200">
              <a:latin typeface="Calibri" panose="020F0502020204030204"/>
              <a:cs typeface="Calibri" panose="020F0502020204030204"/>
            </a:endParaRPr>
          </a:p>
          <a:p>
            <a:pPr marL="356870" marR="5080" indent="-344805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3200" spc="-20" dirty="0">
                <a:latin typeface="Calibri" panose="020F0502020204030204"/>
                <a:cs typeface="Calibri" panose="020F0502020204030204"/>
              </a:rPr>
              <a:t>Software</a:t>
            </a:r>
            <a:r>
              <a:rPr sz="3200" spc="3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20" dirty="0">
                <a:latin typeface="Calibri" panose="020F0502020204030204"/>
                <a:cs typeface="Calibri" panose="020F0502020204030204"/>
              </a:rPr>
              <a:t>required</a:t>
            </a:r>
            <a:r>
              <a:rPr sz="3200" spc="3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0" dirty="0">
                <a:latin typeface="Calibri" panose="020F0502020204030204"/>
                <a:cs typeface="Calibri" panose="020F0502020204030204"/>
              </a:rPr>
              <a:t>to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5" dirty="0">
                <a:latin typeface="Calibri" panose="020F0502020204030204"/>
                <a:cs typeface="Calibri" panose="020F0502020204030204"/>
              </a:rPr>
              <a:t>develop</a:t>
            </a:r>
            <a:r>
              <a:rPr sz="3200" spc="4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and</a:t>
            </a:r>
            <a:r>
              <a:rPr sz="3200" spc="2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0" dirty="0">
                <a:latin typeface="Calibri" panose="020F0502020204030204"/>
                <a:cs typeface="Calibri" panose="020F0502020204030204"/>
              </a:rPr>
              <a:t>run</a:t>
            </a:r>
            <a:r>
              <a:rPr sz="3200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this </a:t>
            </a:r>
            <a:r>
              <a:rPr sz="3200" spc="-71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5" dirty="0">
                <a:latin typeface="Calibri" panose="020F0502020204030204"/>
                <a:cs typeface="Calibri" panose="020F0502020204030204"/>
              </a:rPr>
              <a:t>example:</a:t>
            </a:r>
            <a:endParaRPr sz="3200">
              <a:latin typeface="Calibri" panose="020F0502020204030204"/>
              <a:cs typeface="Calibri" panose="020F0502020204030204"/>
            </a:endParaRPr>
          </a:p>
          <a:p>
            <a:pPr marL="756285" lvl="1" indent="-287020">
              <a:lnSpc>
                <a:spcPct val="100000"/>
              </a:lnSpc>
              <a:spcBef>
                <a:spcPts val="690"/>
              </a:spcBef>
              <a:buFont typeface="Arial MT"/>
              <a:buChar char="–"/>
              <a:tabLst>
                <a:tab pos="756920" algn="l"/>
              </a:tabLst>
            </a:pPr>
            <a:r>
              <a:rPr sz="2800" dirty="0">
                <a:latin typeface="Calibri" panose="020F0502020204030204"/>
                <a:cs typeface="Calibri" panose="020F0502020204030204"/>
              </a:rPr>
              <a:t>JDK</a:t>
            </a:r>
            <a:r>
              <a:rPr sz="2800" spc="-10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1.6</a:t>
            </a:r>
            <a:endParaRPr sz="2800">
              <a:latin typeface="Calibri" panose="020F0502020204030204"/>
              <a:cs typeface="Calibri" panose="020F0502020204030204"/>
            </a:endParaRPr>
          </a:p>
          <a:p>
            <a:pPr marL="756285" lvl="1" indent="-287020">
              <a:lnSpc>
                <a:spcPct val="100000"/>
              </a:lnSpc>
              <a:spcBef>
                <a:spcPts val="675"/>
              </a:spcBef>
              <a:buFont typeface="Arial MT"/>
              <a:buChar char="–"/>
              <a:tabLst>
                <a:tab pos="756920" algn="l"/>
              </a:tabLst>
            </a:pPr>
            <a:r>
              <a:rPr sz="2800" spc="-5" dirty="0">
                <a:latin typeface="Calibri" panose="020F0502020204030204"/>
                <a:cs typeface="Calibri" panose="020F0502020204030204"/>
              </a:rPr>
              <a:t>NetBeans</a:t>
            </a:r>
            <a:r>
              <a:rPr sz="28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6.1</a:t>
            </a:r>
            <a:endParaRPr sz="2800">
              <a:latin typeface="Calibri" panose="020F0502020204030204"/>
              <a:cs typeface="Calibri" panose="020F0502020204030204"/>
            </a:endParaRPr>
          </a:p>
          <a:p>
            <a:pPr marL="756285" lvl="1" indent="-287020">
              <a:lnSpc>
                <a:spcPct val="100000"/>
              </a:lnSpc>
              <a:spcBef>
                <a:spcPts val="675"/>
              </a:spcBef>
              <a:buFont typeface="Arial MT"/>
              <a:buChar char="–"/>
              <a:tabLst>
                <a:tab pos="756920" algn="l"/>
              </a:tabLst>
            </a:pPr>
            <a:r>
              <a:rPr sz="2800" spc="5" dirty="0">
                <a:latin typeface="Calibri" panose="020F0502020204030204"/>
                <a:cs typeface="Calibri" panose="020F0502020204030204"/>
              </a:rPr>
              <a:t>MySQL</a:t>
            </a:r>
            <a:r>
              <a:rPr sz="28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Database</a:t>
            </a:r>
            <a:r>
              <a:rPr sz="28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5" dirty="0">
                <a:latin typeface="Calibri" panose="020F0502020204030204"/>
                <a:cs typeface="Calibri" panose="020F0502020204030204"/>
              </a:rPr>
              <a:t>5</a:t>
            </a:r>
            <a:r>
              <a:rPr sz="2800" dirty="0">
                <a:latin typeface="Calibri" panose="020F0502020204030204"/>
                <a:cs typeface="Calibri" panose="020F0502020204030204"/>
              </a:rPr>
              <a:t> or</a:t>
            </a:r>
            <a:r>
              <a:rPr sz="28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above</a:t>
            </a:r>
            <a:endParaRPr sz="28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33094" y="83007"/>
            <a:ext cx="7280275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b="0" spc="-5" dirty="0">
                <a:latin typeface="Calibri" panose="020F0502020204030204"/>
                <a:cs typeface="Calibri" panose="020F0502020204030204"/>
              </a:rPr>
              <a:t>AJAX</a:t>
            </a:r>
            <a:r>
              <a:rPr b="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b="0" dirty="0">
                <a:latin typeface="Calibri" panose="020F0502020204030204"/>
                <a:cs typeface="Calibri" panose="020F0502020204030204"/>
              </a:rPr>
              <a:t>-</a:t>
            </a:r>
            <a:r>
              <a:rPr b="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b="0" dirty="0">
                <a:latin typeface="Calibri" panose="020F0502020204030204"/>
                <a:cs typeface="Calibri" panose="020F0502020204030204"/>
              </a:rPr>
              <a:t>The</a:t>
            </a:r>
            <a:r>
              <a:rPr b="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b="0" spc="-1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XMLHttpRequest</a:t>
            </a:r>
            <a:r>
              <a:rPr b="0" spc="-8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b="0" dirty="0">
                <a:latin typeface="Calibri" panose="020F0502020204030204"/>
                <a:cs typeface="Calibri" panose="020F0502020204030204"/>
              </a:rPr>
              <a:t>Object</a:t>
            </a:r>
            <a:endParaRPr b="0" dirty="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1140" y="969340"/>
            <a:ext cx="8451215" cy="51962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6870" marR="702945" indent="-344805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3200" spc="-10" dirty="0">
                <a:latin typeface="Calibri" panose="020F0502020204030204"/>
                <a:cs typeface="Calibri" panose="020F0502020204030204"/>
              </a:rPr>
              <a:t>The</a:t>
            </a:r>
            <a:r>
              <a:rPr sz="32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35" dirty="0">
                <a:latin typeface="Calibri" panose="020F0502020204030204"/>
                <a:cs typeface="Calibri" panose="020F0502020204030204"/>
              </a:rPr>
              <a:t>keystone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 of</a:t>
            </a:r>
            <a:r>
              <a:rPr sz="32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0" dirty="0">
                <a:latin typeface="Calibri" panose="020F0502020204030204"/>
                <a:cs typeface="Calibri" panose="020F0502020204030204"/>
              </a:rPr>
              <a:t>AJAX 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is the</a:t>
            </a:r>
            <a:r>
              <a:rPr sz="3200" spc="3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5" dirty="0">
                <a:latin typeface="Calibri" panose="020F0502020204030204"/>
                <a:cs typeface="Calibri" panose="020F0502020204030204"/>
              </a:rPr>
              <a:t>XMLHttpRequest </a:t>
            </a:r>
            <a:r>
              <a:rPr sz="3200" spc="-71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0" dirty="0">
                <a:latin typeface="Calibri" panose="020F0502020204030204"/>
                <a:cs typeface="Calibri" panose="020F0502020204030204"/>
              </a:rPr>
              <a:t>object.</a:t>
            </a:r>
            <a:endParaRPr sz="3200">
              <a:latin typeface="Calibri" panose="020F0502020204030204"/>
              <a:cs typeface="Calibri" panose="020F0502020204030204"/>
            </a:endParaRPr>
          </a:p>
          <a:p>
            <a:pPr marL="356870" marR="2640965" indent="-344805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3200" spc="-5" dirty="0">
                <a:latin typeface="Calibri" panose="020F0502020204030204"/>
                <a:cs typeface="Calibri" panose="020F0502020204030204"/>
              </a:rPr>
              <a:t>All</a:t>
            </a:r>
            <a:r>
              <a:rPr sz="320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5" dirty="0">
                <a:latin typeface="Calibri" panose="020F0502020204030204"/>
                <a:cs typeface="Calibri" panose="020F0502020204030204"/>
              </a:rPr>
              <a:t>modern</a:t>
            </a:r>
            <a:r>
              <a:rPr sz="3200" spc="3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30" dirty="0">
                <a:latin typeface="Calibri" panose="020F0502020204030204"/>
                <a:cs typeface="Calibri" panose="020F0502020204030204"/>
              </a:rPr>
              <a:t>browsers</a:t>
            </a:r>
            <a:r>
              <a:rPr sz="3200" spc="3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0" dirty="0">
                <a:latin typeface="Calibri" panose="020F0502020204030204"/>
                <a:cs typeface="Calibri" panose="020F0502020204030204"/>
              </a:rPr>
              <a:t>support</a:t>
            </a:r>
            <a:r>
              <a:rPr sz="3200" spc="4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0" dirty="0">
                <a:latin typeface="Calibri" panose="020F0502020204030204"/>
                <a:cs typeface="Calibri" panose="020F0502020204030204"/>
              </a:rPr>
              <a:t>the </a:t>
            </a:r>
            <a:r>
              <a:rPr sz="3200" spc="-71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5" dirty="0">
                <a:latin typeface="Calibri" panose="020F0502020204030204"/>
                <a:cs typeface="Calibri" panose="020F0502020204030204"/>
              </a:rPr>
              <a:t>XMLHttpRequest</a:t>
            </a:r>
            <a:r>
              <a:rPr sz="3200" spc="5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0" dirty="0">
                <a:latin typeface="Calibri" panose="020F0502020204030204"/>
                <a:cs typeface="Calibri" panose="020F0502020204030204"/>
              </a:rPr>
              <a:t>object.</a:t>
            </a:r>
            <a:endParaRPr sz="3200">
              <a:latin typeface="Calibri" panose="020F0502020204030204"/>
              <a:cs typeface="Calibri" panose="020F0502020204030204"/>
            </a:endParaRPr>
          </a:p>
          <a:p>
            <a:pPr marL="356870" marR="148590" indent="-344805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3200" spc="-10" dirty="0">
                <a:latin typeface="Calibri" panose="020F0502020204030204"/>
                <a:cs typeface="Calibri" panose="020F0502020204030204"/>
              </a:rPr>
              <a:t>The</a:t>
            </a:r>
            <a:r>
              <a:rPr sz="3200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5" dirty="0">
                <a:latin typeface="Calibri" panose="020F0502020204030204"/>
                <a:cs typeface="Calibri" panose="020F0502020204030204"/>
              </a:rPr>
              <a:t>XMLHttpRequest</a:t>
            </a:r>
            <a:r>
              <a:rPr sz="3200" spc="3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0" dirty="0">
                <a:latin typeface="Calibri" panose="020F0502020204030204"/>
                <a:cs typeface="Calibri" panose="020F0502020204030204"/>
              </a:rPr>
              <a:t>object</a:t>
            </a:r>
            <a:r>
              <a:rPr sz="3200" spc="2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is</a:t>
            </a:r>
            <a:r>
              <a:rPr sz="320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0" dirty="0">
                <a:latin typeface="Calibri" panose="020F0502020204030204"/>
                <a:cs typeface="Calibri" panose="020F0502020204030204"/>
              </a:rPr>
              <a:t>used</a:t>
            </a:r>
            <a:r>
              <a:rPr sz="3200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0" dirty="0">
                <a:latin typeface="Calibri" panose="020F0502020204030204"/>
                <a:cs typeface="Calibri" panose="020F0502020204030204"/>
              </a:rPr>
              <a:t>to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25" dirty="0">
                <a:latin typeface="Calibri" panose="020F0502020204030204"/>
                <a:cs typeface="Calibri" panose="020F0502020204030204"/>
              </a:rPr>
              <a:t>exchange </a:t>
            </a:r>
            <a:r>
              <a:rPr sz="3200" spc="-71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20" dirty="0">
                <a:latin typeface="Calibri" panose="020F0502020204030204"/>
                <a:cs typeface="Calibri" panose="020F0502020204030204"/>
              </a:rPr>
              <a:t>data</a:t>
            </a:r>
            <a:r>
              <a:rPr sz="32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dirty="0">
                <a:latin typeface="Calibri" panose="020F0502020204030204"/>
                <a:cs typeface="Calibri" panose="020F0502020204030204"/>
              </a:rPr>
              <a:t>with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 a </a:t>
            </a:r>
            <a:r>
              <a:rPr sz="3200" spc="-55" dirty="0">
                <a:latin typeface="Calibri" panose="020F0502020204030204"/>
                <a:cs typeface="Calibri" panose="020F0502020204030204"/>
              </a:rPr>
              <a:t>server.</a:t>
            </a:r>
            <a:endParaRPr sz="3200">
              <a:latin typeface="Calibri" panose="020F0502020204030204"/>
              <a:cs typeface="Calibri" panose="020F0502020204030204"/>
            </a:endParaRPr>
          </a:p>
          <a:p>
            <a:pPr marL="356870" marR="5080" indent="-344805">
              <a:lnSpc>
                <a:spcPct val="100000"/>
              </a:lnSpc>
              <a:spcBef>
                <a:spcPts val="775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3200" spc="-10" dirty="0">
                <a:latin typeface="Calibri" panose="020F0502020204030204"/>
                <a:cs typeface="Calibri" panose="020F0502020204030204"/>
              </a:rPr>
              <a:t>The</a:t>
            </a:r>
            <a:r>
              <a:rPr sz="32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5" dirty="0">
                <a:latin typeface="Calibri" panose="020F0502020204030204"/>
                <a:cs typeface="Calibri" panose="020F0502020204030204"/>
              </a:rPr>
              <a:t>XMLHttpRequest</a:t>
            </a:r>
            <a:r>
              <a:rPr sz="3200" spc="3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0" dirty="0">
                <a:latin typeface="Calibri" panose="020F0502020204030204"/>
                <a:cs typeface="Calibri" panose="020F0502020204030204"/>
              </a:rPr>
              <a:t>object</a:t>
            </a:r>
            <a:r>
              <a:rPr sz="32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5" dirty="0">
                <a:latin typeface="Calibri" panose="020F0502020204030204"/>
                <a:cs typeface="Calibri" panose="020F0502020204030204"/>
              </a:rPr>
              <a:t>can</a:t>
            </a:r>
            <a:r>
              <a:rPr sz="3200" spc="2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0" dirty="0">
                <a:latin typeface="Calibri" panose="020F0502020204030204"/>
                <a:cs typeface="Calibri" panose="020F0502020204030204"/>
              </a:rPr>
              <a:t>be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0" dirty="0">
                <a:latin typeface="Calibri" panose="020F0502020204030204"/>
                <a:cs typeface="Calibri" panose="020F0502020204030204"/>
              </a:rPr>
              <a:t>used</a:t>
            </a:r>
            <a:r>
              <a:rPr sz="32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0" dirty="0">
                <a:latin typeface="Calibri" panose="020F0502020204030204"/>
                <a:cs typeface="Calibri" panose="020F0502020204030204"/>
              </a:rPr>
              <a:t>to 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20" dirty="0">
                <a:latin typeface="Calibri" panose="020F0502020204030204"/>
                <a:cs typeface="Calibri" panose="020F0502020204030204"/>
              </a:rPr>
              <a:t>exchange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20" dirty="0">
                <a:latin typeface="Calibri" panose="020F0502020204030204"/>
                <a:cs typeface="Calibri" panose="020F0502020204030204"/>
              </a:rPr>
              <a:t>data</a:t>
            </a:r>
            <a:r>
              <a:rPr sz="32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dirty="0">
                <a:latin typeface="Calibri" panose="020F0502020204030204"/>
                <a:cs typeface="Calibri" panose="020F0502020204030204"/>
              </a:rPr>
              <a:t>with</a:t>
            </a:r>
            <a:r>
              <a:rPr sz="32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a </a:t>
            </a:r>
            <a:r>
              <a:rPr sz="3200" spc="-10" dirty="0">
                <a:latin typeface="Calibri" panose="020F0502020204030204"/>
                <a:cs typeface="Calibri" panose="020F0502020204030204"/>
              </a:rPr>
              <a:t>server</a:t>
            </a:r>
            <a:r>
              <a:rPr sz="3200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0" dirty="0">
                <a:latin typeface="Calibri" panose="020F0502020204030204"/>
                <a:cs typeface="Calibri" panose="020F0502020204030204"/>
              </a:rPr>
              <a:t>behind</a:t>
            </a:r>
            <a:r>
              <a:rPr sz="32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the</a:t>
            </a:r>
            <a:r>
              <a:rPr sz="32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0" dirty="0">
                <a:latin typeface="Calibri" panose="020F0502020204030204"/>
                <a:cs typeface="Calibri" panose="020F0502020204030204"/>
              </a:rPr>
              <a:t>scenes. 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 This </a:t>
            </a:r>
            <a:r>
              <a:rPr sz="3200" spc="-10" dirty="0">
                <a:latin typeface="Calibri" panose="020F0502020204030204"/>
                <a:cs typeface="Calibri" panose="020F0502020204030204"/>
              </a:rPr>
              <a:t>means</a:t>
            </a:r>
            <a:r>
              <a:rPr sz="3200" spc="4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0" dirty="0">
                <a:latin typeface="Calibri" panose="020F0502020204030204"/>
                <a:cs typeface="Calibri" panose="020F0502020204030204"/>
              </a:rPr>
              <a:t>that</a:t>
            </a:r>
            <a:r>
              <a:rPr sz="32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it</a:t>
            </a:r>
            <a:r>
              <a:rPr sz="32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is</a:t>
            </a:r>
            <a:r>
              <a:rPr sz="320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possible</a:t>
            </a:r>
            <a:r>
              <a:rPr sz="32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0" dirty="0">
                <a:latin typeface="Calibri" panose="020F0502020204030204"/>
                <a:cs typeface="Calibri" panose="020F0502020204030204"/>
              </a:rPr>
              <a:t>to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5" dirty="0">
                <a:latin typeface="Calibri" panose="020F0502020204030204"/>
                <a:cs typeface="Calibri" panose="020F0502020204030204"/>
              </a:rPr>
              <a:t>update</a:t>
            </a:r>
            <a:r>
              <a:rPr sz="320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0" dirty="0">
                <a:latin typeface="Calibri" panose="020F0502020204030204"/>
                <a:cs typeface="Calibri" panose="020F0502020204030204"/>
              </a:rPr>
              <a:t>parts</a:t>
            </a:r>
            <a:r>
              <a:rPr sz="3200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of a </a:t>
            </a:r>
            <a:r>
              <a:rPr sz="3200" spc="-71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5" dirty="0">
                <a:latin typeface="Calibri" panose="020F0502020204030204"/>
                <a:cs typeface="Calibri" panose="020F0502020204030204"/>
              </a:rPr>
              <a:t>web</a:t>
            </a:r>
            <a:r>
              <a:rPr sz="32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0" dirty="0">
                <a:latin typeface="Calibri" panose="020F0502020204030204"/>
                <a:cs typeface="Calibri" panose="020F0502020204030204"/>
              </a:rPr>
              <a:t>page,</a:t>
            </a:r>
            <a:r>
              <a:rPr sz="32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without</a:t>
            </a:r>
            <a:r>
              <a:rPr sz="3200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0" dirty="0">
                <a:latin typeface="Calibri" panose="020F0502020204030204"/>
                <a:cs typeface="Calibri" panose="020F0502020204030204"/>
              </a:rPr>
              <a:t>reloading</a:t>
            </a:r>
            <a:r>
              <a:rPr sz="3200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the</a:t>
            </a:r>
            <a:r>
              <a:rPr sz="3200" spc="-10" dirty="0">
                <a:latin typeface="Calibri" panose="020F0502020204030204"/>
                <a:cs typeface="Calibri" panose="020F0502020204030204"/>
              </a:rPr>
              <a:t> whole</a:t>
            </a:r>
            <a:r>
              <a:rPr sz="32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0" dirty="0">
                <a:latin typeface="Calibri" panose="020F0502020204030204"/>
                <a:cs typeface="Calibri" panose="020F0502020204030204"/>
              </a:rPr>
              <a:t>page.</a:t>
            </a:r>
            <a:endParaRPr sz="32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76478" y="154635"/>
            <a:ext cx="799084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dirty="0">
                <a:latin typeface="Calibri" panose="020F0502020204030204"/>
                <a:cs typeface="Calibri" panose="020F0502020204030204"/>
              </a:rPr>
              <a:t>MySql</a:t>
            </a:r>
            <a:r>
              <a:rPr sz="3600" b="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3600" b="0" spc="-10" dirty="0">
                <a:latin typeface="Calibri" panose="020F0502020204030204"/>
                <a:cs typeface="Calibri" panose="020F0502020204030204"/>
              </a:rPr>
              <a:t>Database</a:t>
            </a:r>
            <a:r>
              <a:rPr sz="3600" b="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3600" b="0" spc="-15" dirty="0">
                <a:latin typeface="Calibri" panose="020F0502020204030204"/>
                <a:cs typeface="Calibri" panose="020F0502020204030204"/>
              </a:rPr>
              <a:t>Configuration</a:t>
            </a:r>
            <a:r>
              <a:rPr sz="3600" b="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3600" b="0" dirty="0">
                <a:latin typeface="Calibri" panose="020F0502020204030204"/>
                <a:cs typeface="Calibri" panose="020F0502020204030204"/>
              </a:rPr>
              <a:t>In</a:t>
            </a:r>
            <a:r>
              <a:rPr sz="3600" b="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3600" b="0" spc="-5" dirty="0">
                <a:latin typeface="Calibri" panose="020F0502020204030204"/>
                <a:cs typeface="Calibri" panose="020F0502020204030204"/>
              </a:rPr>
              <a:t>NetBeans</a:t>
            </a:r>
            <a:endParaRPr sz="36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4939" y="1078814"/>
            <a:ext cx="8225790" cy="768985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356870" marR="5080" indent="-344805">
              <a:lnSpc>
                <a:spcPts val="2590"/>
              </a:lnSpc>
              <a:spcBef>
                <a:spcPts val="740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2700" spc="-5" dirty="0">
                <a:latin typeface="Calibri" panose="020F0502020204030204"/>
                <a:cs typeface="Calibri" panose="020F0502020204030204"/>
              </a:rPr>
              <a:t>Let's</a:t>
            </a:r>
            <a:r>
              <a:rPr sz="27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spc="-10" dirty="0">
                <a:latin typeface="Calibri" panose="020F0502020204030204"/>
                <a:cs typeface="Calibri" panose="020F0502020204030204"/>
              </a:rPr>
              <a:t>configure</a:t>
            </a:r>
            <a:r>
              <a:rPr sz="27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spc="5" dirty="0">
                <a:latin typeface="Calibri" panose="020F0502020204030204"/>
                <a:cs typeface="Calibri" panose="020F0502020204030204"/>
              </a:rPr>
              <a:t>MySQL</a:t>
            </a:r>
            <a:r>
              <a:rPr sz="27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spc="-10" dirty="0">
                <a:latin typeface="Calibri" panose="020F0502020204030204"/>
                <a:cs typeface="Calibri" panose="020F0502020204030204"/>
              </a:rPr>
              <a:t>database</a:t>
            </a:r>
            <a:r>
              <a:rPr sz="2700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spc="5" dirty="0">
                <a:latin typeface="Calibri" panose="020F0502020204030204"/>
                <a:cs typeface="Calibri" panose="020F0502020204030204"/>
              </a:rPr>
              <a:t>in</a:t>
            </a:r>
            <a:r>
              <a:rPr sz="27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spc="-5" dirty="0">
                <a:latin typeface="Calibri" panose="020F0502020204030204"/>
                <a:cs typeface="Calibri" panose="020F0502020204030204"/>
              </a:rPr>
              <a:t>teh</a:t>
            </a:r>
            <a:r>
              <a:rPr sz="27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spc="-5" dirty="0">
                <a:latin typeface="Calibri" panose="020F0502020204030204"/>
                <a:cs typeface="Calibri" panose="020F0502020204030204"/>
              </a:rPr>
              <a:t>NetBeans</a:t>
            </a:r>
            <a:r>
              <a:rPr sz="27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dirty="0">
                <a:latin typeface="Calibri" panose="020F0502020204030204"/>
                <a:cs typeface="Calibri" panose="020F0502020204030204"/>
              </a:rPr>
              <a:t>IDE</a:t>
            </a:r>
            <a:r>
              <a:rPr sz="27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dirty="0">
                <a:latin typeface="Calibri" panose="020F0502020204030204"/>
                <a:cs typeface="Calibri" panose="020F0502020204030204"/>
              </a:rPr>
              <a:t>and </a:t>
            </a:r>
            <a:r>
              <a:rPr sz="2700" spc="-595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dirty="0">
                <a:latin typeface="Calibri" panose="020F0502020204030204"/>
                <a:cs typeface="Calibri" panose="020F0502020204030204"/>
              </a:rPr>
              <a:t>then</a:t>
            </a:r>
            <a:r>
              <a:rPr sz="27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spc="-10" dirty="0">
                <a:latin typeface="Calibri" panose="020F0502020204030204"/>
                <a:cs typeface="Calibri" panose="020F0502020204030204"/>
              </a:rPr>
              <a:t>create</a:t>
            </a:r>
            <a:r>
              <a:rPr sz="2700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spc="5" dirty="0">
                <a:latin typeface="Calibri" panose="020F0502020204030204"/>
                <a:cs typeface="Calibri" panose="020F0502020204030204"/>
              </a:rPr>
              <a:t>the</a:t>
            </a:r>
            <a:r>
              <a:rPr sz="27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spc="-10" dirty="0">
                <a:latin typeface="Calibri" panose="020F0502020204030204"/>
                <a:cs typeface="Calibri" panose="020F0502020204030204"/>
              </a:rPr>
              <a:t>required</a:t>
            </a:r>
            <a:r>
              <a:rPr sz="27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spc="-5" dirty="0">
                <a:latin typeface="Calibri" panose="020F0502020204030204"/>
                <a:cs typeface="Calibri" panose="020F0502020204030204"/>
              </a:rPr>
              <a:t>table</a:t>
            </a:r>
            <a:r>
              <a:rPr sz="27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spc="-15" dirty="0">
                <a:latin typeface="Calibri" panose="020F0502020204030204"/>
                <a:cs typeface="Calibri" panose="020F0502020204030204"/>
              </a:rPr>
              <a:t>into</a:t>
            </a:r>
            <a:r>
              <a:rPr sz="27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spc="-10" dirty="0">
                <a:latin typeface="Calibri" panose="020F0502020204030204"/>
                <a:cs typeface="Calibri" panose="020F0502020204030204"/>
              </a:rPr>
              <a:t>database.</a:t>
            </a:r>
            <a:endParaRPr sz="2700">
              <a:latin typeface="Calibri" panose="020F0502020204030204"/>
              <a:cs typeface="Calibri" panose="020F0502020204030204"/>
            </a:endParaRPr>
          </a:p>
        </p:txBody>
      </p:sp>
      <p:pic>
        <p:nvPicPr>
          <p:cNvPr id="4" name="object 4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609600" y="2353055"/>
            <a:ext cx="3294888" cy="2782824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31140" y="5573674"/>
            <a:ext cx="3645535" cy="849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latin typeface="Calibri" panose="020F0502020204030204"/>
                <a:cs typeface="Calibri" panose="020F0502020204030204"/>
              </a:rPr>
              <a:t>Step</a:t>
            </a:r>
            <a:r>
              <a:rPr sz="1800" b="1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b="1" dirty="0">
                <a:latin typeface="Calibri" panose="020F0502020204030204"/>
                <a:cs typeface="Calibri" panose="020F0502020204030204"/>
              </a:rPr>
              <a:t>1</a:t>
            </a:r>
            <a:endParaRPr sz="18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latin typeface="Calibri" panose="020F0502020204030204"/>
                <a:cs typeface="Calibri" panose="020F0502020204030204"/>
              </a:rPr>
              <a:t>Click</a:t>
            </a:r>
            <a:r>
              <a:rPr sz="18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on</a:t>
            </a:r>
            <a:r>
              <a:rPr sz="18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5" dirty="0">
                <a:latin typeface="Calibri" panose="020F0502020204030204"/>
                <a:cs typeface="Calibri" panose="020F0502020204030204"/>
              </a:rPr>
              <a:t>the</a:t>
            </a:r>
            <a:r>
              <a:rPr sz="18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5" dirty="0">
                <a:latin typeface="Calibri" panose="020F0502020204030204"/>
                <a:cs typeface="Calibri" panose="020F0502020204030204"/>
              </a:rPr>
              <a:t>service</a:t>
            </a:r>
            <a:r>
              <a:rPr sz="18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10" dirty="0">
                <a:latin typeface="Calibri" panose="020F0502020204030204"/>
                <a:cs typeface="Calibri" panose="020F0502020204030204"/>
              </a:rPr>
              <a:t>tab</a:t>
            </a:r>
            <a:r>
              <a:rPr sz="18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5" dirty="0">
                <a:latin typeface="Calibri" panose="020F0502020204030204"/>
                <a:cs typeface="Calibri" panose="020F0502020204030204"/>
              </a:rPr>
              <a:t>in</a:t>
            </a:r>
            <a:r>
              <a:rPr sz="1800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5" dirty="0">
                <a:latin typeface="Calibri" panose="020F0502020204030204"/>
                <a:cs typeface="Calibri" panose="020F0502020204030204"/>
              </a:rPr>
              <a:t>NetBeans</a:t>
            </a:r>
            <a:r>
              <a:rPr sz="1800" spc="41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as</a:t>
            </a:r>
            <a:endParaRPr sz="18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Calibri" panose="020F0502020204030204"/>
                <a:cs typeface="Calibri" panose="020F0502020204030204"/>
              </a:rPr>
              <a:t>shown</a:t>
            </a:r>
            <a:r>
              <a:rPr sz="18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5" dirty="0">
                <a:latin typeface="Calibri" panose="020F0502020204030204"/>
                <a:cs typeface="Calibri" panose="020F0502020204030204"/>
              </a:rPr>
              <a:t>below</a:t>
            </a:r>
            <a:r>
              <a:rPr sz="18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5" dirty="0">
                <a:latin typeface="Calibri" panose="020F0502020204030204"/>
                <a:cs typeface="Calibri" panose="020F0502020204030204"/>
              </a:rPr>
              <a:t>in </a:t>
            </a:r>
            <a:r>
              <a:rPr sz="1800" spc="-10" dirty="0">
                <a:latin typeface="Calibri" panose="020F0502020204030204"/>
                <a:cs typeface="Calibri" panose="020F0502020204030204"/>
              </a:rPr>
              <a:t>Fig</a:t>
            </a:r>
            <a:r>
              <a:rPr sz="18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1</a:t>
            </a:r>
            <a:endParaRPr sz="1800">
              <a:latin typeface="Calibri" panose="020F0502020204030204"/>
              <a:cs typeface="Calibri" panose="020F0502020204030204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03064" y="2316479"/>
            <a:ext cx="3374136" cy="2932176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4804664" y="5434380"/>
            <a:ext cx="3674110" cy="7588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00" b="1" spc="-185" dirty="0">
                <a:latin typeface="Arial" panose="020B0604020202020204"/>
                <a:cs typeface="Arial" panose="020B0604020202020204"/>
              </a:rPr>
              <a:t>S</a:t>
            </a:r>
            <a:r>
              <a:rPr sz="1600" b="1" spc="-100" dirty="0">
                <a:latin typeface="Arial" panose="020B0604020202020204"/>
                <a:cs typeface="Arial" panose="020B0604020202020204"/>
              </a:rPr>
              <a:t>t</a:t>
            </a:r>
            <a:r>
              <a:rPr sz="1600" b="1" spc="-155" dirty="0">
                <a:latin typeface="Arial" panose="020B0604020202020204"/>
                <a:cs typeface="Arial" panose="020B0604020202020204"/>
              </a:rPr>
              <a:t>e</a:t>
            </a:r>
            <a:r>
              <a:rPr sz="1600" b="1" spc="-175" dirty="0">
                <a:latin typeface="Arial" panose="020B0604020202020204"/>
                <a:cs typeface="Arial" panose="020B0604020202020204"/>
              </a:rPr>
              <a:t>p</a:t>
            </a:r>
            <a:r>
              <a:rPr sz="1600" b="1" spc="-125" dirty="0">
                <a:latin typeface="Arial" panose="020B0604020202020204"/>
                <a:cs typeface="Arial" panose="020B0604020202020204"/>
              </a:rPr>
              <a:t> </a:t>
            </a:r>
            <a:r>
              <a:rPr sz="1600" b="1" spc="-160" dirty="0">
                <a:latin typeface="Arial" panose="020B0604020202020204"/>
                <a:cs typeface="Arial" panose="020B0604020202020204"/>
              </a:rPr>
              <a:t>2</a:t>
            </a:r>
            <a:endParaRPr sz="1600">
              <a:latin typeface="Arial" panose="020B0604020202020204"/>
              <a:cs typeface="Arial" panose="020B0604020202020204"/>
            </a:endParaRPr>
          </a:p>
          <a:p>
            <a:pPr marL="71755" indent="-59690">
              <a:lnSpc>
                <a:spcPct val="100000"/>
              </a:lnSpc>
              <a:buSzPct val="94000"/>
              <a:buChar char="•"/>
              <a:tabLst>
                <a:tab pos="72390" algn="l"/>
              </a:tabLst>
            </a:pPr>
            <a:r>
              <a:rPr sz="1600" spc="-200" dirty="0">
                <a:latin typeface="Microsoft Sans Serif" panose="020B0604020202020204"/>
                <a:cs typeface="Microsoft Sans Serif" panose="020B0604020202020204"/>
              </a:rPr>
              <a:t>R</a:t>
            </a:r>
            <a:r>
              <a:rPr sz="1600" spc="-75" dirty="0">
                <a:latin typeface="Microsoft Sans Serif" panose="020B0604020202020204"/>
                <a:cs typeface="Microsoft Sans Serif" panose="020B0604020202020204"/>
              </a:rPr>
              <a:t>i</a:t>
            </a:r>
            <a:r>
              <a:rPr sz="1600" spc="-165" dirty="0">
                <a:latin typeface="Microsoft Sans Serif" panose="020B0604020202020204"/>
                <a:cs typeface="Microsoft Sans Serif" panose="020B0604020202020204"/>
              </a:rPr>
              <a:t>g</a:t>
            </a:r>
            <a:r>
              <a:rPr sz="1600" spc="-155" dirty="0">
                <a:latin typeface="Microsoft Sans Serif" panose="020B0604020202020204"/>
                <a:cs typeface="Microsoft Sans Serif" panose="020B0604020202020204"/>
              </a:rPr>
              <a:t>h</a:t>
            </a:r>
            <a:r>
              <a:rPr sz="1600" spc="-80" dirty="0">
                <a:latin typeface="Microsoft Sans Serif" panose="020B0604020202020204"/>
                <a:cs typeface="Microsoft Sans Serif" panose="020B0604020202020204"/>
              </a:rPr>
              <a:t>t</a:t>
            </a:r>
            <a:r>
              <a:rPr sz="1600" spc="-12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200" dirty="0">
                <a:latin typeface="Microsoft Sans Serif" panose="020B0604020202020204"/>
                <a:cs typeface="Microsoft Sans Serif" panose="020B0604020202020204"/>
              </a:rPr>
              <a:t>C</a:t>
            </a:r>
            <a:r>
              <a:rPr sz="1600" spc="-80" dirty="0">
                <a:latin typeface="Microsoft Sans Serif" panose="020B0604020202020204"/>
                <a:cs typeface="Microsoft Sans Serif" panose="020B0604020202020204"/>
              </a:rPr>
              <a:t>l</a:t>
            </a:r>
            <a:r>
              <a:rPr sz="1600" spc="-85" dirty="0">
                <a:latin typeface="Microsoft Sans Serif" panose="020B0604020202020204"/>
                <a:cs typeface="Microsoft Sans Serif" panose="020B0604020202020204"/>
              </a:rPr>
              <a:t>i</a:t>
            </a:r>
            <a:r>
              <a:rPr sz="1600" spc="-160" dirty="0">
                <a:latin typeface="Microsoft Sans Serif" panose="020B0604020202020204"/>
                <a:cs typeface="Microsoft Sans Serif" panose="020B0604020202020204"/>
              </a:rPr>
              <a:t>c</a:t>
            </a:r>
            <a:r>
              <a:rPr sz="1600" spc="-145" dirty="0">
                <a:latin typeface="Microsoft Sans Serif" panose="020B0604020202020204"/>
                <a:cs typeface="Microsoft Sans Serif" panose="020B0604020202020204"/>
              </a:rPr>
              <a:t>k</a:t>
            </a:r>
            <a:r>
              <a:rPr sz="1600" spc="-5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155" dirty="0">
                <a:latin typeface="Microsoft Sans Serif" panose="020B0604020202020204"/>
                <a:cs typeface="Microsoft Sans Serif" panose="020B0604020202020204"/>
              </a:rPr>
              <a:t>o</a:t>
            </a:r>
            <a:r>
              <a:rPr sz="1600" spc="-160" dirty="0">
                <a:latin typeface="Microsoft Sans Serif" panose="020B0604020202020204"/>
                <a:cs typeface="Microsoft Sans Serif" panose="020B0604020202020204"/>
              </a:rPr>
              <a:t>n</a:t>
            </a:r>
            <a:r>
              <a:rPr sz="1600" spc="-8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90" dirty="0">
                <a:latin typeface="Microsoft Sans Serif" panose="020B0604020202020204"/>
                <a:cs typeface="Microsoft Sans Serif" panose="020B0604020202020204"/>
              </a:rPr>
              <a:t>t</a:t>
            </a:r>
            <a:r>
              <a:rPr sz="1600" spc="-155" dirty="0">
                <a:latin typeface="Microsoft Sans Serif" panose="020B0604020202020204"/>
                <a:cs typeface="Microsoft Sans Serif" panose="020B0604020202020204"/>
              </a:rPr>
              <a:t>h</a:t>
            </a:r>
            <a:r>
              <a:rPr sz="1600" spc="-160" dirty="0">
                <a:latin typeface="Microsoft Sans Serif" panose="020B0604020202020204"/>
                <a:cs typeface="Microsoft Sans Serif" panose="020B0604020202020204"/>
              </a:rPr>
              <a:t>e</a:t>
            </a:r>
            <a:r>
              <a:rPr sz="1600" spc="-10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200" dirty="0">
                <a:latin typeface="Microsoft Sans Serif" panose="020B0604020202020204"/>
                <a:cs typeface="Microsoft Sans Serif" panose="020B0604020202020204"/>
              </a:rPr>
              <a:t>D</a:t>
            </a:r>
            <a:r>
              <a:rPr sz="1600" spc="-155" dirty="0">
                <a:latin typeface="Microsoft Sans Serif" panose="020B0604020202020204"/>
                <a:cs typeface="Microsoft Sans Serif" panose="020B0604020202020204"/>
              </a:rPr>
              <a:t>a</a:t>
            </a:r>
            <a:r>
              <a:rPr sz="1600" spc="-90" dirty="0">
                <a:latin typeface="Microsoft Sans Serif" panose="020B0604020202020204"/>
                <a:cs typeface="Microsoft Sans Serif" panose="020B0604020202020204"/>
              </a:rPr>
              <a:t>t</a:t>
            </a:r>
            <a:r>
              <a:rPr sz="1600" spc="-155" dirty="0">
                <a:latin typeface="Microsoft Sans Serif" panose="020B0604020202020204"/>
                <a:cs typeface="Microsoft Sans Serif" panose="020B0604020202020204"/>
              </a:rPr>
              <a:t>aba</a:t>
            </a:r>
            <a:r>
              <a:rPr sz="1600" spc="-160" dirty="0">
                <a:latin typeface="Microsoft Sans Serif" panose="020B0604020202020204"/>
                <a:cs typeface="Microsoft Sans Serif" panose="020B0604020202020204"/>
              </a:rPr>
              <a:t>s</a:t>
            </a:r>
            <a:r>
              <a:rPr sz="1600" spc="-155" dirty="0">
                <a:latin typeface="Microsoft Sans Serif" panose="020B0604020202020204"/>
                <a:cs typeface="Microsoft Sans Serif" panose="020B0604020202020204"/>
              </a:rPr>
              <a:t>e</a:t>
            </a:r>
            <a:r>
              <a:rPr sz="1600" spc="-145" dirty="0">
                <a:latin typeface="Microsoft Sans Serif" panose="020B0604020202020204"/>
                <a:cs typeface="Microsoft Sans Serif" panose="020B0604020202020204"/>
              </a:rPr>
              <a:t>s</a:t>
            </a:r>
            <a:endParaRPr sz="1600">
              <a:latin typeface="Microsoft Sans Serif" panose="020B0604020202020204"/>
              <a:cs typeface="Microsoft Sans Serif" panose="020B0604020202020204"/>
            </a:endParaRPr>
          </a:p>
          <a:p>
            <a:pPr marL="71755" indent="-59690">
              <a:lnSpc>
                <a:spcPct val="100000"/>
              </a:lnSpc>
              <a:buSzPct val="94000"/>
              <a:buChar char="•"/>
              <a:tabLst>
                <a:tab pos="72390" algn="l"/>
              </a:tabLst>
            </a:pPr>
            <a:r>
              <a:rPr sz="1600" spc="-185" dirty="0">
                <a:latin typeface="Microsoft Sans Serif" panose="020B0604020202020204"/>
                <a:cs typeface="Microsoft Sans Serif" panose="020B0604020202020204"/>
              </a:rPr>
              <a:t>S</a:t>
            </a:r>
            <a:r>
              <a:rPr sz="1600" spc="-155" dirty="0">
                <a:latin typeface="Microsoft Sans Serif" panose="020B0604020202020204"/>
                <a:cs typeface="Microsoft Sans Serif" panose="020B0604020202020204"/>
              </a:rPr>
              <a:t>e</a:t>
            </a:r>
            <a:r>
              <a:rPr sz="1600" spc="-75" dirty="0">
                <a:latin typeface="Microsoft Sans Serif" panose="020B0604020202020204"/>
                <a:cs typeface="Microsoft Sans Serif" panose="020B0604020202020204"/>
              </a:rPr>
              <a:t>l</a:t>
            </a:r>
            <a:r>
              <a:rPr sz="1600" spc="-165" dirty="0">
                <a:latin typeface="Microsoft Sans Serif" panose="020B0604020202020204"/>
                <a:cs typeface="Microsoft Sans Serif" panose="020B0604020202020204"/>
              </a:rPr>
              <a:t>e</a:t>
            </a:r>
            <a:r>
              <a:rPr sz="1600" spc="-160" dirty="0">
                <a:latin typeface="Microsoft Sans Serif" panose="020B0604020202020204"/>
                <a:cs typeface="Microsoft Sans Serif" panose="020B0604020202020204"/>
              </a:rPr>
              <a:t>c</a:t>
            </a:r>
            <a:r>
              <a:rPr sz="1600" spc="-80" dirty="0">
                <a:latin typeface="Microsoft Sans Serif" panose="020B0604020202020204"/>
                <a:cs typeface="Microsoft Sans Serif" panose="020B0604020202020204"/>
              </a:rPr>
              <a:t>t</a:t>
            </a:r>
            <a:r>
              <a:rPr sz="1600" spc="-10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200" dirty="0">
                <a:latin typeface="Microsoft Sans Serif" panose="020B0604020202020204"/>
                <a:cs typeface="Microsoft Sans Serif" panose="020B0604020202020204"/>
              </a:rPr>
              <a:t>N</a:t>
            </a:r>
            <a:r>
              <a:rPr sz="1600" spc="-155" dirty="0">
                <a:latin typeface="Microsoft Sans Serif" panose="020B0604020202020204"/>
                <a:cs typeface="Microsoft Sans Serif" panose="020B0604020202020204"/>
              </a:rPr>
              <a:t>e</a:t>
            </a:r>
            <a:r>
              <a:rPr sz="1600" spc="-204" dirty="0">
                <a:latin typeface="Microsoft Sans Serif" panose="020B0604020202020204"/>
                <a:cs typeface="Microsoft Sans Serif" panose="020B0604020202020204"/>
              </a:rPr>
              <a:t>w</a:t>
            </a:r>
            <a:r>
              <a:rPr sz="1600" spc="-11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200" dirty="0">
                <a:latin typeface="Microsoft Sans Serif" panose="020B0604020202020204"/>
                <a:cs typeface="Microsoft Sans Serif" panose="020B0604020202020204"/>
              </a:rPr>
              <a:t>C</a:t>
            </a:r>
            <a:r>
              <a:rPr sz="1600" spc="-155" dirty="0">
                <a:latin typeface="Microsoft Sans Serif" panose="020B0604020202020204"/>
                <a:cs typeface="Microsoft Sans Serif" panose="020B0604020202020204"/>
              </a:rPr>
              <a:t>onne</a:t>
            </a:r>
            <a:r>
              <a:rPr sz="1600" spc="-160" dirty="0">
                <a:latin typeface="Microsoft Sans Serif" panose="020B0604020202020204"/>
                <a:cs typeface="Microsoft Sans Serif" panose="020B0604020202020204"/>
              </a:rPr>
              <a:t>c</a:t>
            </a:r>
            <a:r>
              <a:rPr sz="1600" spc="-90" dirty="0">
                <a:latin typeface="Microsoft Sans Serif" panose="020B0604020202020204"/>
                <a:cs typeface="Microsoft Sans Serif" panose="020B0604020202020204"/>
              </a:rPr>
              <a:t>t</a:t>
            </a:r>
            <a:r>
              <a:rPr sz="1600" spc="-75" dirty="0">
                <a:latin typeface="Microsoft Sans Serif" panose="020B0604020202020204"/>
                <a:cs typeface="Microsoft Sans Serif" panose="020B0604020202020204"/>
              </a:rPr>
              <a:t>i</a:t>
            </a:r>
            <a:r>
              <a:rPr sz="1600" spc="-185" dirty="0">
                <a:latin typeface="Microsoft Sans Serif" panose="020B0604020202020204"/>
                <a:cs typeface="Microsoft Sans Serif" panose="020B0604020202020204"/>
              </a:rPr>
              <a:t>o</a:t>
            </a:r>
            <a:r>
              <a:rPr sz="1600" spc="-160" dirty="0">
                <a:latin typeface="Microsoft Sans Serif" panose="020B0604020202020204"/>
                <a:cs typeface="Microsoft Sans Serif" panose="020B0604020202020204"/>
              </a:rPr>
              <a:t>n</a:t>
            </a:r>
            <a:r>
              <a:rPr sz="1600" spc="-13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155" dirty="0">
                <a:latin typeface="Microsoft Sans Serif" panose="020B0604020202020204"/>
                <a:cs typeface="Microsoft Sans Serif" panose="020B0604020202020204"/>
              </a:rPr>
              <a:t>a</a:t>
            </a:r>
            <a:r>
              <a:rPr sz="1600" spc="-145" dirty="0">
                <a:latin typeface="Microsoft Sans Serif" panose="020B0604020202020204"/>
                <a:cs typeface="Microsoft Sans Serif" panose="020B0604020202020204"/>
              </a:rPr>
              <a:t>s</a:t>
            </a:r>
            <a:r>
              <a:rPr sz="1600" spc="-8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160" dirty="0">
                <a:latin typeface="Microsoft Sans Serif" panose="020B0604020202020204"/>
                <a:cs typeface="Microsoft Sans Serif" panose="020B0604020202020204"/>
              </a:rPr>
              <a:t>s</a:t>
            </a:r>
            <a:r>
              <a:rPr sz="1600" spc="-155" dirty="0">
                <a:latin typeface="Microsoft Sans Serif" panose="020B0604020202020204"/>
                <a:cs typeface="Microsoft Sans Serif" panose="020B0604020202020204"/>
              </a:rPr>
              <a:t>ho</a:t>
            </a:r>
            <a:r>
              <a:rPr sz="1600" spc="-200" dirty="0">
                <a:latin typeface="Microsoft Sans Serif" panose="020B0604020202020204"/>
                <a:cs typeface="Microsoft Sans Serif" panose="020B0604020202020204"/>
              </a:rPr>
              <a:t>w</a:t>
            </a:r>
            <a:r>
              <a:rPr sz="1600" spc="-160" dirty="0">
                <a:latin typeface="Microsoft Sans Serif" panose="020B0604020202020204"/>
                <a:cs typeface="Microsoft Sans Serif" panose="020B0604020202020204"/>
              </a:rPr>
              <a:t>n</a:t>
            </a:r>
            <a:r>
              <a:rPr sz="1600" spc="-10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155" dirty="0">
                <a:latin typeface="Microsoft Sans Serif" panose="020B0604020202020204"/>
                <a:cs typeface="Microsoft Sans Serif" panose="020B0604020202020204"/>
              </a:rPr>
              <a:t>be</a:t>
            </a:r>
            <a:r>
              <a:rPr sz="1600" spc="-75" dirty="0">
                <a:latin typeface="Microsoft Sans Serif" panose="020B0604020202020204"/>
                <a:cs typeface="Microsoft Sans Serif" panose="020B0604020202020204"/>
              </a:rPr>
              <a:t>l</a:t>
            </a:r>
            <a:r>
              <a:rPr sz="1600" spc="-165" dirty="0">
                <a:latin typeface="Microsoft Sans Serif" panose="020B0604020202020204"/>
                <a:cs typeface="Microsoft Sans Serif" panose="020B0604020202020204"/>
              </a:rPr>
              <a:t>o</a:t>
            </a:r>
            <a:r>
              <a:rPr sz="1600" spc="-204" dirty="0">
                <a:latin typeface="Microsoft Sans Serif" panose="020B0604020202020204"/>
                <a:cs typeface="Microsoft Sans Serif" panose="020B0604020202020204"/>
              </a:rPr>
              <a:t>w</a:t>
            </a:r>
            <a:r>
              <a:rPr sz="1600" spc="-13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75" dirty="0">
                <a:latin typeface="Microsoft Sans Serif" panose="020B0604020202020204"/>
                <a:cs typeface="Microsoft Sans Serif" panose="020B0604020202020204"/>
              </a:rPr>
              <a:t>i</a:t>
            </a:r>
            <a:r>
              <a:rPr sz="1600" spc="-165" dirty="0">
                <a:latin typeface="Microsoft Sans Serif" panose="020B0604020202020204"/>
                <a:cs typeface="Microsoft Sans Serif" panose="020B0604020202020204"/>
              </a:rPr>
              <a:t>n</a:t>
            </a:r>
            <a:r>
              <a:rPr sz="1600" spc="-8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170" dirty="0">
                <a:latin typeface="Microsoft Sans Serif" panose="020B0604020202020204"/>
                <a:cs typeface="Microsoft Sans Serif" panose="020B0604020202020204"/>
              </a:rPr>
              <a:t>F</a:t>
            </a:r>
            <a:r>
              <a:rPr sz="1600" spc="-75" dirty="0">
                <a:latin typeface="Microsoft Sans Serif" panose="020B0604020202020204"/>
                <a:cs typeface="Microsoft Sans Serif" panose="020B0604020202020204"/>
              </a:rPr>
              <a:t>i</a:t>
            </a:r>
            <a:r>
              <a:rPr sz="1600" spc="-165" dirty="0">
                <a:latin typeface="Microsoft Sans Serif" panose="020B0604020202020204"/>
                <a:cs typeface="Microsoft Sans Serif" panose="020B0604020202020204"/>
              </a:rPr>
              <a:t>g</a:t>
            </a:r>
            <a:r>
              <a:rPr sz="1600" spc="-8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155" dirty="0">
                <a:latin typeface="Microsoft Sans Serif" panose="020B0604020202020204"/>
                <a:cs typeface="Microsoft Sans Serif" panose="020B0604020202020204"/>
              </a:rPr>
              <a:t>2</a:t>
            </a:r>
            <a:r>
              <a:rPr sz="1600" spc="-80" dirty="0">
                <a:latin typeface="Microsoft Sans Serif" panose="020B0604020202020204"/>
                <a:cs typeface="Microsoft Sans Serif" panose="020B0604020202020204"/>
              </a:rPr>
              <a:t>.</a:t>
            </a:r>
            <a:endParaRPr sz="1600">
              <a:latin typeface="Microsoft Sans Serif" panose="020B0604020202020204"/>
              <a:cs typeface="Microsoft Sans Serif" panose="020B0604020202020204"/>
            </a:endParaRP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76200" y="152400"/>
            <a:ext cx="4191000" cy="3429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54939" y="3845179"/>
            <a:ext cx="4149725" cy="12465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spc="-185" dirty="0">
                <a:latin typeface="Arial" panose="020B0604020202020204"/>
                <a:cs typeface="Arial" panose="020B0604020202020204"/>
              </a:rPr>
              <a:t>S</a:t>
            </a:r>
            <a:r>
              <a:rPr sz="1600" b="1" spc="-105" dirty="0">
                <a:latin typeface="Arial" panose="020B0604020202020204"/>
                <a:cs typeface="Arial" panose="020B0604020202020204"/>
              </a:rPr>
              <a:t>t</a:t>
            </a:r>
            <a:r>
              <a:rPr sz="1600" b="1" spc="-155" dirty="0">
                <a:latin typeface="Arial" panose="020B0604020202020204"/>
                <a:cs typeface="Arial" panose="020B0604020202020204"/>
              </a:rPr>
              <a:t>e</a:t>
            </a:r>
            <a:r>
              <a:rPr sz="1600" b="1" spc="-175" dirty="0">
                <a:latin typeface="Arial" panose="020B0604020202020204"/>
                <a:cs typeface="Arial" panose="020B0604020202020204"/>
              </a:rPr>
              <a:t>p</a:t>
            </a:r>
            <a:r>
              <a:rPr sz="1600" b="1" spc="-125" dirty="0">
                <a:latin typeface="Arial" panose="020B0604020202020204"/>
                <a:cs typeface="Arial" panose="020B0604020202020204"/>
              </a:rPr>
              <a:t> </a:t>
            </a:r>
            <a:r>
              <a:rPr sz="1600" b="1" spc="-155" dirty="0">
                <a:latin typeface="Arial" panose="020B0604020202020204"/>
                <a:cs typeface="Arial" panose="020B0604020202020204"/>
              </a:rPr>
              <a:t>3</a:t>
            </a:r>
            <a:r>
              <a:rPr sz="1600" b="1" spc="-95" dirty="0">
                <a:latin typeface="Arial" panose="020B0604020202020204"/>
                <a:cs typeface="Arial" panose="020B0604020202020204"/>
              </a:rPr>
              <a:t>:</a:t>
            </a:r>
            <a:endParaRPr sz="1600">
              <a:latin typeface="Arial" panose="020B0604020202020204"/>
              <a:cs typeface="Arial" panose="020B0604020202020204"/>
            </a:endParaRPr>
          </a:p>
          <a:p>
            <a:pPr marL="71755" indent="-59690">
              <a:lnSpc>
                <a:spcPct val="100000"/>
              </a:lnSpc>
              <a:spcBef>
                <a:spcPts val="5"/>
              </a:spcBef>
              <a:buSzPct val="94000"/>
              <a:buChar char="•"/>
              <a:tabLst>
                <a:tab pos="72390" algn="l"/>
              </a:tabLst>
            </a:pPr>
            <a:r>
              <a:rPr sz="1600" spc="-85" dirty="0">
                <a:latin typeface="Microsoft Sans Serif" panose="020B0604020202020204"/>
                <a:cs typeface="Microsoft Sans Serif" panose="020B0604020202020204"/>
              </a:rPr>
              <a:t>It</a:t>
            </a:r>
            <a:r>
              <a:rPr sz="1600" spc="-7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150" dirty="0">
                <a:latin typeface="Microsoft Sans Serif" panose="020B0604020202020204"/>
                <a:cs typeface="Microsoft Sans Serif" panose="020B0604020202020204"/>
              </a:rPr>
              <a:t>opens</a:t>
            </a:r>
            <a:r>
              <a:rPr sz="1600" spc="-12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160" dirty="0">
                <a:latin typeface="Microsoft Sans Serif" panose="020B0604020202020204"/>
                <a:cs typeface="Microsoft Sans Serif" panose="020B0604020202020204"/>
              </a:rPr>
              <a:t>a</a:t>
            </a:r>
            <a:r>
              <a:rPr sz="1600" spc="-8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130" dirty="0">
                <a:latin typeface="Microsoft Sans Serif" panose="020B0604020202020204"/>
                <a:cs typeface="Microsoft Sans Serif" panose="020B0604020202020204"/>
              </a:rPr>
              <a:t>dialog</a:t>
            </a:r>
            <a:r>
              <a:rPr sz="1600" spc="-12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150" dirty="0">
                <a:latin typeface="Microsoft Sans Serif" panose="020B0604020202020204"/>
                <a:cs typeface="Microsoft Sans Serif" panose="020B0604020202020204"/>
              </a:rPr>
              <a:t>box</a:t>
            </a:r>
            <a:r>
              <a:rPr sz="1600" spc="-10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114" dirty="0">
                <a:latin typeface="Microsoft Sans Serif" panose="020B0604020202020204"/>
                <a:cs typeface="Microsoft Sans Serif" panose="020B0604020202020204"/>
              </a:rPr>
              <a:t>for</a:t>
            </a:r>
            <a:r>
              <a:rPr sz="1600" spc="-7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135" dirty="0">
                <a:latin typeface="Microsoft Sans Serif" panose="020B0604020202020204"/>
                <a:cs typeface="Microsoft Sans Serif" panose="020B0604020202020204"/>
              </a:rPr>
              <a:t>the</a:t>
            </a:r>
            <a:r>
              <a:rPr sz="1600" spc="-8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155" dirty="0">
                <a:latin typeface="Microsoft Sans Serif" panose="020B0604020202020204"/>
                <a:cs typeface="Microsoft Sans Serif" panose="020B0604020202020204"/>
              </a:rPr>
              <a:t>mysql</a:t>
            </a:r>
            <a:r>
              <a:rPr sz="1600" spc="-6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130" dirty="0">
                <a:latin typeface="Microsoft Sans Serif" panose="020B0604020202020204"/>
                <a:cs typeface="Microsoft Sans Serif" panose="020B0604020202020204"/>
              </a:rPr>
              <a:t>configuration.</a:t>
            </a:r>
            <a:endParaRPr sz="1600">
              <a:latin typeface="Microsoft Sans Serif" panose="020B0604020202020204"/>
              <a:cs typeface="Microsoft Sans Serif" panose="020B0604020202020204"/>
            </a:endParaRPr>
          </a:p>
          <a:p>
            <a:pPr marL="71755" indent="-59690">
              <a:lnSpc>
                <a:spcPct val="100000"/>
              </a:lnSpc>
              <a:buSzPct val="94000"/>
              <a:buChar char="•"/>
              <a:tabLst>
                <a:tab pos="72390" algn="l"/>
              </a:tabLst>
            </a:pPr>
            <a:r>
              <a:rPr sz="1600" spc="-180" dirty="0">
                <a:latin typeface="Microsoft Sans Serif" panose="020B0604020202020204"/>
                <a:cs typeface="Microsoft Sans Serif" panose="020B0604020202020204"/>
              </a:rPr>
              <a:t>Type</a:t>
            </a:r>
            <a:r>
              <a:rPr sz="1600" spc="-10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135" dirty="0">
                <a:latin typeface="Microsoft Sans Serif" panose="020B0604020202020204"/>
                <a:cs typeface="Microsoft Sans Serif" panose="020B0604020202020204"/>
              </a:rPr>
              <a:t>the</a:t>
            </a:r>
            <a:r>
              <a:rPr sz="1600" spc="-8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125" dirty="0">
                <a:latin typeface="Microsoft Sans Serif" panose="020B0604020202020204"/>
                <a:cs typeface="Microsoft Sans Serif" panose="020B0604020202020204"/>
              </a:rPr>
              <a:t>driver</a:t>
            </a:r>
            <a:r>
              <a:rPr sz="1600" spc="-7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155" dirty="0">
                <a:latin typeface="Microsoft Sans Serif" panose="020B0604020202020204"/>
                <a:cs typeface="Microsoft Sans Serif" panose="020B0604020202020204"/>
              </a:rPr>
              <a:t>name,</a:t>
            </a:r>
            <a:r>
              <a:rPr sz="1600" spc="-13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110" dirty="0">
                <a:latin typeface="Microsoft Sans Serif" panose="020B0604020202020204"/>
                <a:cs typeface="Microsoft Sans Serif" panose="020B0604020202020204"/>
              </a:rPr>
              <a:t>url</a:t>
            </a:r>
            <a:r>
              <a:rPr sz="1600" spc="-9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80" dirty="0">
                <a:latin typeface="Microsoft Sans Serif" panose="020B0604020202020204"/>
                <a:cs typeface="Microsoft Sans Serif" panose="020B0604020202020204"/>
              </a:rPr>
              <a:t>,</a:t>
            </a:r>
            <a:r>
              <a:rPr sz="1600" spc="-5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140" dirty="0">
                <a:latin typeface="Microsoft Sans Serif" panose="020B0604020202020204"/>
                <a:cs typeface="Microsoft Sans Serif" panose="020B0604020202020204"/>
              </a:rPr>
              <a:t>user</a:t>
            </a:r>
            <a:r>
              <a:rPr sz="1600" spc="-10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170" dirty="0">
                <a:latin typeface="Microsoft Sans Serif" panose="020B0604020202020204"/>
                <a:cs typeface="Microsoft Sans Serif" panose="020B0604020202020204"/>
              </a:rPr>
              <a:t>name</a:t>
            </a:r>
            <a:r>
              <a:rPr sz="1600" spc="-13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150" dirty="0">
                <a:latin typeface="Microsoft Sans Serif" panose="020B0604020202020204"/>
                <a:cs typeface="Microsoft Sans Serif" panose="020B0604020202020204"/>
              </a:rPr>
              <a:t>and</a:t>
            </a:r>
            <a:r>
              <a:rPr sz="1600" spc="-10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155" dirty="0">
                <a:latin typeface="Microsoft Sans Serif" panose="020B0604020202020204"/>
                <a:cs typeface="Microsoft Sans Serif" panose="020B0604020202020204"/>
              </a:rPr>
              <a:t>password</a:t>
            </a:r>
            <a:r>
              <a:rPr sz="1600" spc="-10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145" dirty="0">
                <a:latin typeface="Microsoft Sans Serif" panose="020B0604020202020204"/>
                <a:cs typeface="Microsoft Sans Serif" panose="020B0604020202020204"/>
              </a:rPr>
              <a:t>as</a:t>
            </a:r>
            <a:endParaRPr sz="1600">
              <a:latin typeface="Microsoft Sans Serif" panose="020B0604020202020204"/>
              <a:cs typeface="Microsoft Sans Serif" panose="020B0604020202020204"/>
            </a:endParaRPr>
          </a:p>
          <a:p>
            <a:pPr marL="12700">
              <a:lnSpc>
                <a:spcPct val="100000"/>
              </a:lnSpc>
            </a:pPr>
            <a:r>
              <a:rPr sz="1600" spc="-155" dirty="0">
                <a:latin typeface="Microsoft Sans Serif" panose="020B0604020202020204"/>
                <a:cs typeface="Microsoft Sans Serif" panose="020B0604020202020204"/>
              </a:rPr>
              <a:t>sho</a:t>
            </a:r>
            <a:r>
              <a:rPr sz="1600" spc="-200" dirty="0">
                <a:latin typeface="Microsoft Sans Serif" panose="020B0604020202020204"/>
                <a:cs typeface="Microsoft Sans Serif" panose="020B0604020202020204"/>
              </a:rPr>
              <a:t>w</a:t>
            </a:r>
            <a:r>
              <a:rPr sz="1600" spc="-160" dirty="0">
                <a:latin typeface="Microsoft Sans Serif" panose="020B0604020202020204"/>
                <a:cs typeface="Microsoft Sans Serif" panose="020B0604020202020204"/>
              </a:rPr>
              <a:t>n</a:t>
            </a:r>
            <a:r>
              <a:rPr sz="1600" spc="-10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155" dirty="0">
                <a:latin typeface="Microsoft Sans Serif" panose="020B0604020202020204"/>
                <a:cs typeface="Microsoft Sans Serif" panose="020B0604020202020204"/>
              </a:rPr>
              <a:t>be</a:t>
            </a:r>
            <a:r>
              <a:rPr sz="1600" spc="-80" dirty="0">
                <a:latin typeface="Microsoft Sans Serif" panose="020B0604020202020204"/>
                <a:cs typeface="Microsoft Sans Serif" panose="020B0604020202020204"/>
              </a:rPr>
              <a:t>l</a:t>
            </a:r>
            <a:r>
              <a:rPr sz="1600" spc="-155" dirty="0">
                <a:latin typeface="Microsoft Sans Serif" panose="020B0604020202020204"/>
                <a:cs typeface="Microsoft Sans Serif" panose="020B0604020202020204"/>
              </a:rPr>
              <a:t>o</a:t>
            </a:r>
            <a:r>
              <a:rPr sz="1600" spc="-204" dirty="0">
                <a:latin typeface="Microsoft Sans Serif" panose="020B0604020202020204"/>
                <a:cs typeface="Microsoft Sans Serif" panose="020B0604020202020204"/>
              </a:rPr>
              <a:t>w</a:t>
            </a:r>
            <a:r>
              <a:rPr sz="1600" spc="-13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80" dirty="0">
                <a:latin typeface="Microsoft Sans Serif" panose="020B0604020202020204"/>
                <a:cs typeface="Microsoft Sans Serif" panose="020B0604020202020204"/>
              </a:rPr>
              <a:t>i</a:t>
            </a:r>
            <a:r>
              <a:rPr sz="1600" spc="-160" dirty="0">
                <a:latin typeface="Microsoft Sans Serif" panose="020B0604020202020204"/>
                <a:cs typeface="Microsoft Sans Serif" panose="020B0604020202020204"/>
              </a:rPr>
              <a:t>n</a:t>
            </a:r>
            <a:r>
              <a:rPr sz="1600" spc="-6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170" dirty="0">
                <a:latin typeface="Microsoft Sans Serif" panose="020B0604020202020204"/>
                <a:cs typeface="Microsoft Sans Serif" panose="020B0604020202020204"/>
              </a:rPr>
              <a:t>F</a:t>
            </a:r>
            <a:r>
              <a:rPr sz="1600" spc="-80" dirty="0">
                <a:latin typeface="Microsoft Sans Serif" panose="020B0604020202020204"/>
                <a:cs typeface="Microsoft Sans Serif" panose="020B0604020202020204"/>
              </a:rPr>
              <a:t>i</a:t>
            </a:r>
            <a:r>
              <a:rPr sz="1600" spc="-155" dirty="0">
                <a:latin typeface="Microsoft Sans Serif" panose="020B0604020202020204"/>
                <a:cs typeface="Microsoft Sans Serif" panose="020B0604020202020204"/>
              </a:rPr>
              <a:t>g</a:t>
            </a:r>
            <a:r>
              <a:rPr sz="1600" spc="-80" dirty="0">
                <a:latin typeface="Microsoft Sans Serif" panose="020B0604020202020204"/>
                <a:cs typeface="Microsoft Sans Serif" panose="020B0604020202020204"/>
              </a:rPr>
              <a:t>.</a:t>
            </a:r>
            <a:r>
              <a:rPr sz="1600" spc="-12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155" dirty="0">
                <a:latin typeface="Microsoft Sans Serif" panose="020B0604020202020204"/>
                <a:cs typeface="Microsoft Sans Serif" panose="020B0604020202020204"/>
              </a:rPr>
              <a:t>3</a:t>
            </a:r>
            <a:r>
              <a:rPr sz="1600" spc="-80" dirty="0">
                <a:latin typeface="Microsoft Sans Serif" panose="020B0604020202020204"/>
                <a:cs typeface="Microsoft Sans Serif" panose="020B0604020202020204"/>
              </a:rPr>
              <a:t>.</a:t>
            </a:r>
            <a:endParaRPr sz="1600">
              <a:latin typeface="Microsoft Sans Serif" panose="020B0604020202020204"/>
              <a:cs typeface="Microsoft Sans Serif" panose="020B0604020202020204"/>
            </a:endParaRPr>
          </a:p>
          <a:p>
            <a:pPr marL="71755" indent="-59690">
              <a:lnSpc>
                <a:spcPct val="100000"/>
              </a:lnSpc>
              <a:buSzPct val="94000"/>
              <a:buChar char="•"/>
              <a:tabLst>
                <a:tab pos="72390" algn="l"/>
              </a:tabLst>
            </a:pPr>
            <a:r>
              <a:rPr sz="1600" spc="-200" dirty="0">
                <a:latin typeface="Microsoft Sans Serif" panose="020B0604020202020204"/>
                <a:cs typeface="Microsoft Sans Serif" panose="020B0604020202020204"/>
              </a:rPr>
              <a:t>C</a:t>
            </a:r>
            <a:r>
              <a:rPr sz="1600" spc="-80" dirty="0">
                <a:latin typeface="Microsoft Sans Serif" panose="020B0604020202020204"/>
                <a:cs typeface="Microsoft Sans Serif" panose="020B0604020202020204"/>
              </a:rPr>
              <a:t>l</a:t>
            </a:r>
            <a:r>
              <a:rPr sz="1600" spc="-85" dirty="0">
                <a:latin typeface="Microsoft Sans Serif" panose="020B0604020202020204"/>
                <a:cs typeface="Microsoft Sans Serif" panose="020B0604020202020204"/>
              </a:rPr>
              <a:t>i</a:t>
            </a:r>
            <a:r>
              <a:rPr sz="1600" spc="-160" dirty="0">
                <a:latin typeface="Microsoft Sans Serif" panose="020B0604020202020204"/>
                <a:cs typeface="Microsoft Sans Serif" panose="020B0604020202020204"/>
              </a:rPr>
              <a:t>c</a:t>
            </a:r>
            <a:r>
              <a:rPr sz="1600" spc="-145" dirty="0">
                <a:latin typeface="Microsoft Sans Serif" panose="020B0604020202020204"/>
                <a:cs typeface="Microsoft Sans Serif" panose="020B0604020202020204"/>
              </a:rPr>
              <a:t>k</a:t>
            </a:r>
            <a:r>
              <a:rPr sz="1600" spc="-5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155" dirty="0">
                <a:latin typeface="Microsoft Sans Serif" panose="020B0604020202020204"/>
                <a:cs typeface="Microsoft Sans Serif" panose="020B0604020202020204"/>
              </a:rPr>
              <a:t>o</a:t>
            </a:r>
            <a:r>
              <a:rPr sz="1600" spc="-160" dirty="0">
                <a:latin typeface="Microsoft Sans Serif" panose="020B0604020202020204"/>
                <a:cs typeface="Microsoft Sans Serif" panose="020B0604020202020204"/>
              </a:rPr>
              <a:t>n</a:t>
            </a:r>
            <a:r>
              <a:rPr sz="1600" spc="-10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90" dirty="0">
                <a:latin typeface="Microsoft Sans Serif" panose="020B0604020202020204"/>
                <a:cs typeface="Microsoft Sans Serif" panose="020B0604020202020204"/>
              </a:rPr>
              <a:t>t</a:t>
            </a:r>
            <a:r>
              <a:rPr sz="1600" spc="-155" dirty="0">
                <a:latin typeface="Microsoft Sans Serif" panose="020B0604020202020204"/>
                <a:cs typeface="Microsoft Sans Serif" panose="020B0604020202020204"/>
              </a:rPr>
              <a:t>h</a:t>
            </a:r>
            <a:r>
              <a:rPr sz="1600" spc="-160" dirty="0">
                <a:latin typeface="Microsoft Sans Serif" panose="020B0604020202020204"/>
                <a:cs typeface="Microsoft Sans Serif" panose="020B0604020202020204"/>
              </a:rPr>
              <a:t>e</a:t>
            </a:r>
            <a:r>
              <a:rPr sz="1600" spc="-8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220" dirty="0">
                <a:latin typeface="Microsoft Sans Serif" panose="020B0604020202020204"/>
                <a:cs typeface="Microsoft Sans Serif" panose="020B0604020202020204"/>
              </a:rPr>
              <a:t>O</a:t>
            </a:r>
            <a:r>
              <a:rPr sz="1600" spc="-145" dirty="0">
                <a:latin typeface="Microsoft Sans Serif" panose="020B0604020202020204"/>
                <a:cs typeface="Microsoft Sans Serif" panose="020B0604020202020204"/>
              </a:rPr>
              <a:t>k</a:t>
            </a:r>
            <a:r>
              <a:rPr sz="1600" spc="-8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155" dirty="0">
                <a:latin typeface="Microsoft Sans Serif" panose="020B0604020202020204"/>
                <a:cs typeface="Microsoft Sans Serif" panose="020B0604020202020204"/>
              </a:rPr>
              <a:t>bu</a:t>
            </a:r>
            <a:r>
              <a:rPr sz="1600" spc="-90" dirty="0">
                <a:latin typeface="Microsoft Sans Serif" panose="020B0604020202020204"/>
                <a:cs typeface="Microsoft Sans Serif" panose="020B0604020202020204"/>
              </a:rPr>
              <a:t>tt</a:t>
            </a:r>
            <a:r>
              <a:rPr sz="1600" spc="-155" dirty="0">
                <a:latin typeface="Microsoft Sans Serif" panose="020B0604020202020204"/>
                <a:cs typeface="Microsoft Sans Serif" panose="020B0604020202020204"/>
              </a:rPr>
              <a:t>o</a:t>
            </a:r>
            <a:r>
              <a:rPr sz="1600" spc="-160" dirty="0">
                <a:latin typeface="Microsoft Sans Serif" panose="020B0604020202020204"/>
                <a:cs typeface="Microsoft Sans Serif" panose="020B0604020202020204"/>
              </a:rPr>
              <a:t>n</a:t>
            </a:r>
            <a:r>
              <a:rPr sz="1600" spc="-10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80" dirty="0">
                <a:latin typeface="Microsoft Sans Serif" panose="020B0604020202020204"/>
                <a:cs typeface="Microsoft Sans Serif" panose="020B0604020202020204"/>
              </a:rPr>
              <a:t>.</a:t>
            </a:r>
            <a:endParaRPr sz="1600">
              <a:latin typeface="Microsoft Sans Serif" panose="020B0604020202020204"/>
              <a:cs typeface="Microsoft Sans Serif" panose="020B0604020202020204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66488" y="152400"/>
            <a:ext cx="4096512" cy="342900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4881117" y="3851605"/>
            <a:ext cx="3672840" cy="12471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00" b="1" spc="-185" dirty="0">
                <a:latin typeface="Arial" panose="020B0604020202020204"/>
                <a:cs typeface="Arial" panose="020B0604020202020204"/>
              </a:rPr>
              <a:t>S</a:t>
            </a:r>
            <a:r>
              <a:rPr sz="1600" b="1" spc="-105" dirty="0">
                <a:latin typeface="Arial" panose="020B0604020202020204"/>
                <a:cs typeface="Arial" panose="020B0604020202020204"/>
              </a:rPr>
              <a:t>t</a:t>
            </a:r>
            <a:r>
              <a:rPr sz="1600" b="1" spc="-155" dirty="0">
                <a:latin typeface="Arial" panose="020B0604020202020204"/>
                <a:cs typeface="Arial" panose="020B0604020202020204"/>
              </a:rPr>
              <a:t>e</a:t>
            </a:r>
            <a:r>
              <a:rPr sz="1600" b="1" spc="-175" dirty="0">
                <a:latin typeface="Arial" panose="020B0604020202020204"/>
                <a:cs typeface="Arial" panose="020B0604020202020204"/>
              </a:rPr>
              <a:t>p</a:t>
            </a:r>
            <a:r>
              <a:rPr sz="1600" b="1" spc="-125" dirty="0">
                <a:latin typeface="Arial" panose="020B0604020202020204"/>
                <a:cs typeface="Arial" panose="020B0604020202020204"/>
              </a:rPr>
              <a:t> </a:t>
            </a:r>
            <a:r>
              <a:rPr sz="1600" b="1" spc="-155" dirty="0">
                <a:latin typeface="Arial" panose="020B0604020202020204"/>
                <a:cs typeface="Arial" panose="020B0604020202020204"/>
              </a:rPr>
              <a:t>4</a:t>
            </a:r>
            <a:r>
              <a:rPr sz="1600" b="1" spc="-95" dirty="0">
                <a:latin typeface="Arial" panose="020B0604020202020204"/>
                <a:cs typeface="Arial" panose="020B0604020202020204"/>
              </a:rPr>
              <a:t>:</a:t>
            </a:r>
            <a:endParaRPr sz="1600">
              <a:latin typeface="Arial" panose="020B0604020202020204"/>
              <a:cs typeface="Arial" panose="020B0604020202020204"/>
            </a:endParaRPr>
          </a:p>
          <a:p>
            <a:pPr marL="12700" marR="559435">
              <a:lnSpc>
                <a:spcPct val="100000"/>
              </a:lnSpc>
              <a:buSzPct val="94000"/>
              <a:buChar char="•"/>
              <a:tabLst>
                <a:tab pos="72390" algn="l"/>
              </a:tabLst>
            </a:pPr>
            <a:r>
              <a:rPr sz="1600" spc="-200" dirty="0">
                <a:latin typeface="Microsoft Sans Serif" panose="020B0604020202020204"/>
                <a:cs typeface="Microsoft Sans Serif" panose="020B0604020202020204"/>
              </a:rPr>
              <a:t>N</a:t>
            </a:r>
            <a:r>
              <a:rPr sz="1600" spc="-155" dirty="0">
                <a:latin typeface="Microsoft Sans Serif" panose="020B0604020202020204"/>
                <a:cs typeface="Microsoft Sans Serif" panose="020B0604020202020204"/>
              </a:rPr>
              <a:t>o</a:t>
            </a:r>
            <a:r>
              <a:rPr sz="1600" spc="-204" dirty="0">
                <a:latin typeface="Microsoft Sans Serif" panose="020B0604020202020204"/>
                <a:cs typeface="Microsoft Sans Serif" panose="020B0604020202020204"/>
              </a:rPr>
              <a:t>w</a:t>
            </a:r>
            <a:r>
              <a:rPr sz="1600" spc="-11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155" dirty="0">
                <a:latin typeface="Microsoft Sans Serif" panose="020B0604020202020204"/>
                <a:cs typeface="Microsoft Sans Serif" panose="020B0604020202020204"/>
              </a:rPr>
              <a:t>e</a:t>
            </a:r>
            <a:r>
              <a:rPr sz="1600" spc="-160" dirty="0">
                <a:latin typeface="Microsoft Sans Serif" panose="020B0604020202020204"/>
                <a:cs typeface="Microsoft Sans Serif" panose="020B0604020202020204"/>
              </a:rPr>
              <a:t>x</a:t>
            </a:r>
            <a:r>
              <a:rPr sz="1600" spc="-155" dirty="0">
                <a:latin typeface="Microsoft Sans Serif" panose="020B0604020202020204"/>
                <a:cs typeface="Microsoft Sans Serif" panose="020B0604020202020204"/>
              </a:rPr>
              <a:t>pan</a:t>
            </a:r>
            <a:r>
              <a:rPr sz="1600" spc="-160" dirty="0">
                <a:latin typeface="Microsoft Sans Serif" panose="020B0604020202020204"/>
                <a:cs typeface="Microsoft Sans Serif" panose="020B0604020202020204"/>
              </a:rPr>
              <a:t>d</a:t>
            </a:r>
            <a:r>
              <a:rPr sz="1600" spc="-13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90" dirty="0">
                <a:latin typeface="Microsoft Sans Serif" panose="020B0604020202020204"/>
                <a:cs typeface="Microsoft Sans Serif" panose="020B0604020202020204"/>
              </a:rPr>
              <a:t>t</a:t>
            </a:r>
            <a:r>
              <a:rPr sz="1600" spc="-155" dirty="0">
                <a:latin typeface="Microsoft Sans Serif" panose="020B0604020202020204"/>
                <a:cs typeface="Microsoft Sans Serif" panose="020B0604020202020204"/>
              </a:rPr>
              <a:t>h</a:t>
            </a:r>
            <a:r>
              <a:rPr sz="1600" spc="-160" dirty="0">
                <a:latin typeface="Microsoft Sans Serif" panose="020B0604020202020204"/>
                <a:cs typeface="Microsoft Sans Serif" panose="020B0604020202020204"/>
              </a:rPr>
              <a:t>e</a:t>
            </a:r>
            <a:r>
              <a:rPr sz="1600" spc="-8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200" dirty="0">
                <a:latin typeface="Microsoft Sans Serif" panose="020B0604020202020204"/>
                <a:cs typeface="Microsoft Sans Serif" panose="020B0604020202020204"/>
              </a:rPr>
              <a:t>N</a:t>
            </a:r>
            <a:r>
              <a:rPr sz="1600" spc="-155" dirty="0">
                <a:latin typeface="Microsoft Sans Serif" panose="020B0604020202020204"/>
                <a:cs typeface="Microsoft Sans Serif" panose="020B0604020202020204"/>
              </a:rPr>
              <a:t>e</a:t>
            </a:r>
            <a:r>
              <a:rPr sz="1600" spc="-200" dirty="0">
                <a:latin typeface="Microsoft Sans Serif" panose="020B0604020202020204"/>
                <a:cs typeface="Microsoft Sans Serif" panose="020B0604020202020204"/>
              </a:rPr>
              <a:t>w</a:t>
            </a:r>
            <a:r>
              <a:rPr sz="1600" spc="-75" dirty="0">
                <a:latin typeface="Microsoft Sans Serif" panose="020B0604020202020204"/>
                <a:cs typeface="Microsoft Sans Serif" panose="020B0604020202020204"/>
              </a:rPr>
              <a:t>l</a:t>
            </a:r>
            <a:r>
              <a:rPr sz="1600" spc="-150" dirty="0">
                <a:latin typeface="Microsoft Sans Serif" panose="020B0604020202020204"/>
                <a:cs typeface="Microsoft Sans Serif" panose="020B0604020202020204"/>
              </a:rPr>
              <a:t>y</a:t>
            </a:r>
            <a:r>
              <a:rPr sz="1600" spc="-11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160" dirty="0">
                <a:latin typeface="Microsoft Sans Serif" panose="020B0604020202020204"/>
                <a:cs typeface="Microsoft Sans Serif" panose="020B0604020202020204"/>
              </a:rPr>
              <a:t>c</a:t>
            </a:r>
            <a:r>
              <a:rPr sz="1600" spc="-105" dirty="0">
                <a:latin typeface="Microsoft Sans Serif" panose="020B0604020202020204"/>
                <a:cs typeface="Microsoft Sans Serif" panose="020B0604020202020204"/>
              </a:rPr>
              <a:t>r</a:t>
            </a:r>
            <a:r>
              <a:rPr sz="1600" spc="-155" dirty="0">
                <a:latin typeface="Microsoft Sans Serif" panose="020B0604020202020204"/>
                <a:cs typeface="Microsoft Sans Serif" panose="020B0604020202020204"/>
              </a:rPr>
              <a:t>ea</a:t>
            </a:r>
            <a:r>
              <a:rPr sz="1600" spc="-90" dirty="0">
                <a:latin typeface="Microsoft Sans Serif" panose="020B0604020202020204"/>
                <a:cs typeface="Microsoft Sans Serif" panose="020B0604020202020204"/>
              </a:rPr>
              <a:t>t</a:t>
            </a:r>
            <a:r>
              <a:rPr sz="1600" spc="-155" dirty="0">
                <a:latin typeface="Microsoft Sans Serif" panose="020B0604020202020204"/>
                <a:cs typeface="Microsoft Sans Serif" panose="020B0604020202020204"/>
              </a:rPr>
              <a:t>e</a:t>
            </a:r>
            <a:r>
              <a:rPr sz="1600" spc="-160" dirty="0">
                <a:latin typeface="Microsoft Sans Serif" panose="020B0604020202020204"/>
                <a:cs typeface="Microsoft Sans Serif" panose="020B0604020202020204"/>
              </a:rPr>
              <a:t>d</a:t>
            </a:r>
            <a:r>
              <a:rPr sz="1600" spc="-10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155" dirty="0">
                <a:latin typeface="Microsoft Sans Serif" panose="020B0604020202020204"/>
                <a:cs typeface="Microsoft Sans Serif" panose="020B0604020202020204"/>
              </a:rPr>
              <a:t>da</a:t>
            </a:r>
            <a:r>
              <a:rPr sz="1600" spc="-90" dirty="0">
                <a:latin typeface="Microsoft Sans Serif" panose="020B0604020202020204"/>
                <a:cs typeface="Microsoft Sans Serif" panose="020B0604020202020204"/>
              </a:rPr>
              <a:t>t</a:t>
            </a:r>
            <a:r>
              <a:rPr sz="1600" spc="-155" dirty="0">
                <a:latin typeface="Microsoft Sans Serif" panose="020B0604020202020204"/>
                <a:cs typeface="Microsoft Sans Serif" panose="020B0604020202020204"/>
              </a:rPr>
              <a:t>ab</a:t>
            </a:r>
            <a:r>
              <a:rPr sz="1600" spc="-175" dirty="0">
                <a:latin typeface="Microsoft Sans Serif" panose="020B0604020202020204"/>
                <a:cs typeface="Microsoft Sans Serif" panose="020B0604020202020204"/>
              </a:rPr>
              <a:t>a</a:t>
            </a:r>
            <a:r>
              <a:rPr sz="1600" spc="-160" dirty="0">
                <a:latin typeface="Microsoft Sans Serif" panose="020B0604020202020204"/>
                <a:cs typeface="Microsoft Sans Serif" panose="020B0604020202020204"/>
              </a:rPr>
              <a:t>s</a:t>
            </a:r>
            <a:r>
              <a:rPr sz="1600" spc="-105" dirty="0">
                <a:latin typeface="Microsoft Sans Serif" panose="020B0604020202020204"/>
                <a:cs typeface="Microsoft Sans Serif" panose="020B0604020202020204"/>
              </a:rPr>
              <a:t>e  </a:t>
            </a:r>
            <a:r>
              <a:rPr sz="1600" spc="-135" dirty="0">
                <a:latin typeface="Microsoft Sans Serif" panose="020B0604020202020204"/>
                <a:cs typeface="Microsoft Sans Serif" panose="020B0604020202020204"/>
              </a:rPr>
              <a:t>connection.</a:t>
            </a:r>
            <a:endParaRPr sz="1600">
              <a:latin typeface="Microsoft Sans Serif" panose="020B0604020202020204"/>
              <a:cs typeface="Microsoft Sans Serif" panose="020B0604020202020204"/>
            </a:endParaRPr>
          </a:p>
          <a:p>
            <a:pPr marL="71755" indent="-59690">
              <a:lnSpc>
                <a:spcPct val="100000"/>
              </a:lnSpc>
              <a:buSzPct val="94000"/>
              <a:buChar char="•"/>
              <a:tabLst>
                <a:tab pos="72390" algn="l"/>
              </a:tabLst>
            </a:pPr>
            <a:r>
              <a:rPr sz="1600" spc="-85" dirty="0">
                <a:latin typeface="Microsoft Sans Serif" panose="020B0604020202020204"/>
                <a:cs typeface="Microsoft Sans Serif" panose="020B0604020202020204"/>
              </a:rPr>
              <a:t>It</a:t>
            </a:r>
            <a:r>
              <a:rPr sz="1600" spc="-7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160" dirty="0">
                <a:latin typeface="Microsoft Sans Serif" panose="020B0604020202020204"/>
                <a:cs typeface="Microsoft Sans Serif" panose="020B0604020202020204"/>
              </a:rPr>
              <a:t>shows</a:t>
            </a:r>
            <a:r>
              <a:rPr sz="1600" spc="-8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135" dirty="0">
                <a:latin typeface="Microsoft Sans Serif" panose="020B0604020202020204"/>
                <a:cs typeface="Microsoft Sans Serif" panose="020B0604020202020204"/>
              </a:rPr>
              <a:t>the</a:t>
            </a:r>
            <a:r>
              <a:rPr sz="1600" spc="-100" dirty="0">
                <a:latin typeface="Microsoft Sans Serif" panose="020B0604020202020204"/>
                <a:cs typeface="Microsoft Sans Serif" panose="020B0604020202020204"/>
              </a:rPr>
              <a:t> all</a:t>
            </a:r>
            <a:r>
              <a:rPr sz="1600" spc="-7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135" dirty="0">
                <a:latin typeface="Microsoft Sans Serif" panose="020B0604020202020204"/>
                <a:cs typeface="Microsoft Sans Serif" panose="020B0604020202020204"/>
              </a:rPr>
              <a:t>the</a:t>
            </a:r>
            <a:r>
              <a:rPr sz="1600" spc="-10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130" dirty="0">
                <a:latin typeface="Microsoft Sans Serif" panose="020B0604020202020204"/>
                <a:cs typeface="Microsoft Sans Serif" panose="020B0604020202020204"/>
              </a:rPr>
              <a:t>tables</a:t>
            </a:r>
            <a:r>
              <a:rPr sz="1600" spc="-10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114" dirty="0">
                <a:latin typeface="Microsoft Sans Serif" panose="020B0604020202020204"/>
                <a:cs typeface="Microsoft Sans Serif" panose="020B0604020202020204"/>
              </a:rPr>
              <a:t>of</a:t>
            </a:r>
            <a:r>
              <a:rPr sz="1600" spc="-9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135" dirty="0">
                <a:latin typeface="Microsoft Sans Serif" panose="020B0604020202020204"/>
                <a:cs typeface="Microsoft Sans Serif" panose="020B0604020202020204"/>
              </a:rPr>
              <a:t>the</a:t>
            </a:r>
            <a:r>
              <a:rPr sz="1600" spc="-8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150" dirty="0">
                <a:latin typeface="Microsoft Sans Serif" panose="020B0604020202020204"/>
                <a:cs typeface="Microsoft Sans Serif" panose="020B0604020202020204"/>
              </a:rPr>
              <a:t>database</a:t>
            </a:r>
            <a:r>
              <a:rPr sz="1600" spc="-12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120" dirty="0">
                <a:latin typeface="Microsoft Sans Serif" panose="020B0604020202020204"/>
                <a:cs typeface="Microsoft Sans Serif" panose="020B0604020202020204"/>
              </a:rPr>
              <a:t>test</a:t>
            </a:r>
            <a:r>
              <a:rPr sz="1600" spc="-7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145" dirty="0">
                <a:latin typeface="Microsoft Sans Serif" panose="020B0604020202020204"/>
                <a:cs typeface="Microsoft Sans Serif" panose="020B0604020202020204"/>
              </a:rPr>
              <a:t>as</a:t>
            </a:r>
            <a:endParaRPr sz="1600">
              <a:latin typeface="Microsoft Sans Serif" panose="020B0604020202020204"/>
              <a:cs typeface="Microsoft Sans Serif" panose="020B0604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spc="-160" dirty="0">
                <a:latin typeface="Microsoft Sans Serif" panose="020B0604020202020204"/>
                <a:cs typeface="Microsoft Sans Serif" panose="020B0604020202020204"/>
              </a:rPr>
              <a:t>s</a:t>
            </a:r>
            <a:r>
              <a:rPr sz="1600" spc="-155" dirty="0">
                <a:latin typeface="Microsoft Sans Serif" panose="020B0604020202020204"/>
                <a:cs typeface="Microsoft Sans Serif" panose="020B0604020202020204"/>
              </a:rPr>
              <a:t>ho</a:t>
            </a:r>
            <a:r>
              <a:rPr sz="1600" spc="-200" dirty="0">
                <a:latin typeface="Microsoft Sans Serif" panose="020B0604020202020204"/>
                <a:cs typeface="Microsoft Sans Serif" panose="020B0604020202020204"/>
              </a:rPr>
              <a:t>w</a:t>
            </a:r>
            <a:r>
              <a:rPr sz="1600" spc="-160" dirty="0">
                <a:latin typeface="Microsoft Sans Serif" panose="020B0604020202020204"/>
                <a:cs typeface="Microsoft Sans Serif" panose="020B0604020202020204"/>
              </a:rPr>
              <a:t>n</a:t>
            </a:r>
            <a:r>
              <a:rPr sz="1600" spc="-10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155" dirty="0">
                <a:latin typeface="Microsoft Sans Serif" panose="020B0604020202020204"/>
                <a:cs typeface="Microsoft Sans Serif" panose="020B0604020202020204"/>
              </a:rPr>
              <a:t>be</a:t>
            </a:r>
            <a:r>
              <a:rPr sz="1600" spc="-75" dirty="0">
                <a:latin typeface="Microsoft Sans Serif" panose="020B0604020202020204"/>
                <a:cs typeface="Microsoft Sans Serif" panose="020B0604020202020204"/>
              </a:rPr>
              <a:t>l</a:t>
            </a:r>
            <a:r>
              <a:rPr sz="1600" spc="-165" dirty="0">
                <a:latin typeface="Microsoft Sans Serif" panose="020B0604020202020204"/>
                <a:cs typeface="Microsoft Sans Serif" panose="020B0604020202020204"/>
              </a:rPr>
              <a:t>o</a:t>
            </a:r>
            <a:r>
              <a:rPr sz="1600" spc="-204" dirty="0">
                <a:latin typeface="Microsoft Sans Serif" panose="020B0604020202020204"/>
                <a:cs typeface="Microsoft Sans Serif" panose="020B0604020202020204"/>
              </a:rPr>
              <a:t>w</a:t>
            </a:r>
            <a:r>
              <a:rPr sz="1600" spc="-13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75" dirty="0">
                <a:latin typeface="Microsoft Sans Serif" panose="020B0604020202020204"/>
                <a:cs typeface="Microsoft Sans Serif" panose="020B0604020202020204"/>
              </a:rPr>
              <a:t>i</a:t>
            </a:r>
            <a:r>
              <a:rPr sz="1600" spc="-165" dirty="0">
                <a:latin typeface="Microsoft Sans Serif" panose="020B0604020202020204"/>
                <a:cs typeface="Microsoft Sans Serif" panose="020B0604020202020204"/>
              </a:rPr>
              <a:t>n</a:t>
            </a:r>
            <a:r>
              <a:rPr sz="1600" spc="-6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170" dirty="0">
                <a:latin typeface="Microsoft Sans Serif" panose="020B0604020202020204"/>
                <a:cs typeface="Microsoft Sans Serif" panose="020B0604020202020204"/>
              </a:rPr>
              <a:t>F</a:t>
            </a:r>
            <a:r>
              <a:rPr sz="1600" spc="-75" dirty="0">
                <a:latin typeface="Microsoft Sans Serif" panose="020B0604020202020204"/>
                <a:cs typeface="Microsoft Sans Serif" panose="020B0604020202020204"/>
              </a:rPr>
              <a:t>i</a:t>
            </a:r>
            <a:r>
              <a:rPr sz="1600" spc="-165" dirty="0">
                <a:latin typeface="Microsoft Sans Serif" panose="020B0604020202020204"/>
                <a:cs typeface="Microsoft Sans Serif" panose="020B0604020202020204"/>
              </a:rPr>
              <a:t>g</a:t>
            </a:r>
            <a:r>
              <a:rPr sz="1600" spc="-11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155" dirty="0">
                <a:latin typeface="Microsoft Sans Serif" panose="020B0604020202020204"/>
                <a:cs typeface="Microsoft Sans Serif" panose="020B0604020202020204"/>
              </a:rPr>
              <a:t>4</a:t>
            </a:r>
            <a:r>
              <a:rPr sz="1600" spc="-80" dirty="0">
                <a:latin typeface="Microsoft Sans Serif" panose="020B0604020202020204"/>
                <a:cs typeface="Microsoft Sans Serif" panose="020B0604020202020204"/>
              </a:rPr>
              <a:t>.</a:t>
            </a:r>
            <a:endParaRPr sz="1600">
              <a:latin typeface="Microsoft Sans Serif" panose="020B0604020202020204"/>
              <a:cs typeface="Microsoft Sans Serif" panose="020B0604020202020204"/>
            </a:endParaRP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76200" y="76200"/>
            <a:ext cx="3886200" cy="39624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54939" y="4304791"/>
            <a:ext cx="3305175" cy="10026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spc="-185" dirty="0">
                <a:latin typeface="Arial" panose="020B0604020202020204"/>
                <a:cs typeface="Arial" panose="020B0604020202020204"/>
              </a:rPr>
              <a:t>S</a:t>
            </a:r>
            <a:r>
              <a:rPr sz="1600" b="1" spc="-105" dirty="0">
                <a:latin typeface="Arial" panose="020B0604020202020204"/>
                <a:cs typeface="Arial" panose="020B0604020202020204"/>
              </a:rPr>
              <a:t>t</a:t>
            </a:r>
            <a:r>
              <a:rPr sz="1600" b="1" spc="-155" dirty="0">
                <a:latin typeface="Arial" panose="020B0604020202020204"/>
                <a:cs typeface="Arial" panose="020B0604020202020204"/>
              </a:rPr>
              <a:t>e</a:t>
            </a:r>
            <a:r>
              <a:rPr sz="1600" b="1" spc="-175" dirty="0">
                <a:latin typeface="Arial" panose="020B0604020202020204"/>
                <a:cs typeface="Arial" panose="020B0604020202020204"/>
              </a:rPr>
              <a:t>p</a:t>
            </a:r>
            <a:r>
              <a:rPr sz="1600" b="1" spc="-125" dirty="0">
                <a:latin typeface="Arial" panose="020B0604020202020204"/>
                <a:cs typeface="Arial" panose="020B0604020202020204"/>
              </a:rPr>
              <a:t> </a:t>
            </a:r>
            <a:r>
              <a:rPr sz="1600" b="1" spc="-155" dirty="0">
                <a:latin typeface="Arial" panose="020B0604020202020204"/>
                <a:cs typeface="Arial" panose="020B0604020202020204"/>
              </a:rPr>
              <a:t>5</a:t>
            </a:r>
            <a:r>
              <a:rPr sz="1600" b="1" spc="-95" dirty="0">
                <a:latin typeface="Arial" panose="020B0604020202020204"/>
                <a:cs typeface="Arial" panose="020B0604020202020204"/>
              </a:rPr>
              <a:t>:</a:t>
            </a:r>
            <a:endParaRPr sz="1600">
              <a:latin typeface="Arial" panose="020B0604020202020204"/>
              <a:cs typeface="Arial" panose="020B0604020202020204"/>
            </a:endParaRPr>
          </a:p>
          <a:p>
            <a:pPr marL="71755" indent="-59690">
              <a:lnSpc>
                <a:spcPct val="100000"/>
              </a:lnSpc>
              <a:buSzPct val="94000"/>
              <a:buChar char="•"/>
              <a:tabLst>
                <a:tab pos="72390" algn="l"/>
              </a:tabLst>
            </a:pPr>
            <a:r>
              <a:rPr sz="1600" spc="-200" dirty="0">
                <a:latin typeface="Microsoft Sans Serif" panose="020B0604020202020204"/>
                <a:cs typeface="Microsoft Sans Serif" panose="020B0604020202020204"/>
              </a:rPr>
              <a:t>C</a:t>
            </a:r>
            <a:r>
              <a:rPr sz="1600" spc="-105" dirty="0">
                <a:latin typeface="Microsoft Sans Serif" panose="020B0604020202020204"/>
                <a:cs typeface="Microsoft Sans Serif" panose="020B0604020202020204"/>
              </a:rPr>
              <a:t>r</a:t>
            </a:r>
            <a:r>
              <a:rPr sz="1600" spc="-155" dirty="0">
                <a:latin typeface="Microsoft Sans Serif" panose="020B0604020202020204"/>
                <a:cs typeface="Microsoft Sans Serif" panose="020B0604020202020204"/>
              </a:rPr>
              <a:t>ea</a:t>
            </a:r>
            <a:r>
              <a:rPr sz="1600" spc="-90" dirty="0">
                <a:latin typeface="Microsoft Sans Serif" panose="020B0604020202020204"/>
                <a:cs typeface="Microsoft Sans Serif" panose="020B0604020202020204"/>
              </a:rPr>
              <a:t>t</a:t>
            </a:r>
            <a:r>
              <a:rPr sz="1600" spc="-160" dirty="0">
                <a:latin typeface="Microsoft Sans Serif" panose="020B0604020202020204"/>
                <a:cs typeface="Microsoft Sans Serif" panose="020B0604020202020204"/>
              </a:rPr>
              <a:t>e</a:t>
            </a:r>
            <a:r>
              <a:rPr sz="1600" spc="-10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160" dirty="0">
                <a:latin typeface="Microsoft Sans Serif" panose="020B0604020202020204"/>
                <a:cs typeface="Microsoft Sans Serif" panose="020B0604020202020204"/>
              </a:rPr>
              <a:t>a</a:t>
            </a:r>
            <a:r>
              <a:rPr sz="1600" spc="-8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90" dirty="0">
                <a:latin typeface="Microsoft Sans Serif" panose="020B0604020202020204"/>
                <a:cs typeface="Microsoft Sans Serif" panose="020B0604020202020204"/>
              </a:rPr>
              <a:t>t</a:t>
            </a:r>
            <a:r>
              <a:rPr sz="1600" spc="-155" dirty="0">
                <a:latin typeface="Microsoft Sans Serif" panose="020B0604020202020204"/>
                <a:cs typeface="Microsoft Sans Serif" panose="020B0604020202020204"/>
              </a:rPr>
              <a:t>ab</a:t>
            </a:r>
            <a:r>
              <a:rPr sz="1600" spc="-75" dirty="0">
                <a:latin typeface="Microsoft Sans Serif" panose="020B0604020202020204"/>
                <a:cs typeface="Microsoft Sans Serif" panose="020B0604020202020204"/>
              </a:rPr>
              <a:t>l</a:t>
            </a:r>
            <a:r>
              <a:rPr sz="1600" spc="-165" dirty="0">
                <a:latin typeface="Microsoft Sans Serif" panose="020B0604020202020204"/>
                <a:cs typeface="Microsoft Sans Serif" panose="020B0604020202020204"/>
              </a:rPr>
              <a:t>e</a:t>
            </a:r>
            <a:r>
              <a:rPr sz="1600" spc="-11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155" dirty="0">
                <a:latin typeface="Microsoft Sans Serif" panose="020B0604020202020204"/>
                <a:cs typeface="Microsoft Sans Serif" panose="020B0604020202020204"/>
              </a:rPr>
              <a:t>na</a:t>
            </a:r>
            <a:r>
              <a:rPr sz="1600" spc="-235" dirty="0">
                <a:latin typeface="Microsoft Sans Serif" panose="020B0604020202020204"/>
                <a:cs typeface="Microsoft Sans Serif" panose="020B0604020202020204"/>
              </a:rPr>
              <a:t>m</a:t>
            </a:r>
            <a:r>
              <a:rPr sz="1600" spc="-155" dirty="0">
                <a:latin typeface="Microsoft Sans Serif" panose="020B0604020202020204"/>
                <a:cs typeface="Microsoft Sans Serif" panose="020B0604020202020204"/>
              </a:rPr>
              <a:t>e</a:t>
            </a:r>
            <a:r>
              <a:rPr sz="1600" spc="-160" dirty="0">
                <a:latin typeface="Microsoft Sans Serif" panose="020B0604020202020204"/>
                <a:cs typeface="Microsoft Sans Serif" panose="020B0604020202020204"/>
              </a:rPr>
              <a:t>d</a:t>
            </a:r>
            <a:r>
              <a:rPr sz="1600" spc="-15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75" dirty="0">
                <a:latin typeface="Microsoft Sans Serif" panose="020B0604020202020204"/>
                <a:cs typeface="Microsoft Sans Serif" panose="020B0604020202020204"/>
              </a:rPr>
              <a:t>l</a:t>
            </a:r>
            <a:r>
              <a:rPr sz="1600" spc="-165" dirty="0">
                <a:latin typeface="Microsoft Sans Serif" panose="020B0604020202020204"/>
                <a:cs typeface="Microsoft Sans Serif" panose="020B0604020202020204"/>
              </a:rPr>
              <a:t>o</a:t>
            </a:r>
            <a:r>
              <a:rPr sz="1600" spc="-155" dirty="0">
                <a:latin typeface="Microsoft Sans Serif" panose="020B0604020202020204"/>
                <a:cs typeface="Microsoft Sans Serif" panose="020B0604020202020204"/>
              </a:rPr>
              <a:t>g</a:t>
            </a:r>
            <a:r>
              <a:rPr sz="1600" spc="-75" dirty="0">
                <a:latin typeface="Microsoft Sans Serif" panose="020B0604020202020204"/>
                <a:cs typeface="Microsoft Sans Serif" panose="020B0604020202020204"/>
              </a:rPr>
              <a:t>i</a:t>
            </a:r>
            <a:r>
              <a:rPr sz="1600" spc="-165" dirty="0">
                <a:latin typeface="Microsoft Sans Serif" panose="020B0604020202020204"/>
                <a:cs typeface="Microsoft Sans Serif" panose="020B0604020202020204"/>
              </a:rPr>
              <a:t>n</a:t>
            </a:r>
            <a:r>
              <a:rPr sz="1600" spc="-80" dirty="0">
                <a:latin typeface="Microsoft Sans Serif" panose="020B0604020202020204"/>
                <a:cs typeface="Microsoft Sans Serif" panose="020B0604020202020204"/>
              </a:rPr>
              <a:t>.</a:t>
            </a:r>
            <a:endParaRPr sz="1600">
              <a:latin typeface="Microsoft Sans Serif" panose="020B0604020202020204"/>
              <a:cs typeface="Microsoft Sans Serif" panose="020B0604020202020204"/>
            </a:endParaRPr>
          </a:p>
          <a:p>
            <a:pPr marL="71755" indent="-59690">
              <a:lnSpc>
                <a:spcPct val="100000"/>
              </a:lnSpc>
              <a:buSzPct val="94000"/>
              <a:buChar char="•"/>
              <a:tabLst>
                <a:tab pos="72390" algn="l"/>
              </a:tabLst>
            </a:pPr>
            <a:r>
              <a:rPr sz="1600" spc="-135" dirty="0">
                <a:latin typeface="Microsoft Sans Serif" panose="020B0604020202020204"/>
                <a:cs typeface="Microsoft Sans Serif" panose="020B0604020202020204"/>
              </a:rPr>
              <a:t>Right</a:t>
            </a:r>
            <a:r>
              <a:rPr sz="1600" spc="-12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130" dirty="0">
                <a:latin typeface="Microsoft Sans Serif" panose="020B0604020202020204"/>
                <a:cs typeface="Microsoft Sans Serif" panose="020B0604020202020204"/>
              </a:rPr>
              <a:t>Click</a:t>
            </a:r>
            <a:r>
              <a:rPr sz="1600" spc="-6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155" dirty="0">
                <a:latin typeface="Microsoft Sans Serif" panose="020B0604020202020204"/>
                <a:cs typeface="Microsoft Sans Serif" panose="020B0604020202020204"/>
              </a:rPr>
              <a:t>on</a:t>
            </a:r>
            <a:r>
              <a:rPr sz="1600" spc="29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135" dirty="0">
                <a:latin typeface="Microsoft Sans Serif" panose="020B0604020202020204"/>
                <a:cs typeface="Microsoft Sans Serif" panose="020B0604020202020204"/>
              </a:rPr>
              <a:t>the</a:t>
            </a:r>
            <a:r>
              <a:rPr sz="1600" spc="-13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165" dirty="0">
                <a:latin typeface="Microsoft Sans Serif" panose="020B0604020202020204"/>
                <a:cs typeface="Microsoft Sans Serif" panose="020B0604020202020204"/>
              </a:rPr>
              <a:t>Tables</a:t>
            </a:r>
            <a:r>
              <a:rPr sz="1600" spc="-12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155" dirty="0">
                <a:latin typeface="Microsoft Sans Serif" panose="020B0604020202020204"/>
                <a:cs typeface="Microsoft Sans Serif" panose="020B0604020202020204"/>
              </a:rPr>
              <a:t>and</a:t>
            </a:r>
            <a:r>
              <a:rPr sz="1600" spc="-10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130" dirty="0">
                <a:latin typeface="Microsoft Sans Serif" panose="020B0604020202020204"/>
                <a:cs typeface="Microsoft Sans Serif" panose="020B0604020202020204"/>
              </a:rPr>
              <a:t>select</a:t>
            </a:r>
            <a:r>
              <a:rPr sz="1600" spc="-9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145" dirty="0">
                <a:latin typeface="Microsoft Sans Serif" panose="020B0604020202020204"/>
                <a:cs typeface="Microsoft Sans Serif" panose="020B0604020202020204"/>
              </a:rPr>
              <a:t>Create</a:t>
            </a:r>
            <a:endParaRPr sz="1600">
              <a:latin typeface="Microsoft Sans Serif" panose="020B0604020202020204"/>
              <a:cs typeface="Microsoft Sans Serif" panose="020B0604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spc="-90" dirty="0">
                <a:latin typeface="Microsoft Sans Serif" panose="020B0604020202020204"/>
                <a:cs typeface="Microsoft Sans Serif" panose="020B0604020202020204"/>
              </a:rPr>
              <a:t>t</a:t>
            </a:r>
            <a:r>
              <a:rPr sz="1600" spc="-155" dirty="0">
                <a:latin typeface="Microsoft Sans Serif" panose="020B0604020202020204"/>
                <a:cs typeface="Microsoft Sans Serif" panose="020B0604020202020204"/>
              </a:rPr>
              <a:t>ab</a:t>
            </a:r>
            <a:r>
              <a:rPr sz="1600" spc="-75" dirty="0">
                <a:latin typeface="Microsoft Sans Serif" panose="020B0604020202020204"/>
                <a:cs typeface="Microsoft Sans Serif" panose="020B0604020202020204"/>
              </a:rPr>
              <a:t>l</a:t>
            </a:r>
            <a:r>
              <a:rPr sz="1600" spc="-165" dirty="0">
                <a:latin typeface="Microsoft Sans Serif" panose="020B0604020202020204"/>
                <a:cs typeface="Microsoft Sans Serif" panose="020B0604020202020204"/>
              </a:rPr>
              <a:t>e</a:t>
            </a:r>
            <a:r>
              <a:rPr sz="1600" spc="-11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155" dirty="0">
                <a:latin typeface="Microsoft Sans Serif" panose="020B0604020202020204"/>
                <a:cs typeface="Microsoft Sans Serif" panose="020B0604020202020204"/>
              </a:rPr>
              <a:t>a</a:t>
            </a:r>
            <a:r>
              <a:rPr sz="1600" spc="-145" dirty="0">
                <a:latin typeface="Microsoft Sans Serif" panose="020B0604020202020204"/>
                <a:cs typeface="Microsoft Sans Serif" panose="020B0604020202020204"/>
              </a:rPr>
              <a:t>s</a:t>
            </a:r>
            <a:r>
              <a:rPr sz="1600" spc="-8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160" dirty="0">
                <a:latin typeface="Microsoft Sans Serif" panose="020B0604020202020204"/>
                <a:cs typeface="Microsoft Sans Serif" panose="020B0604020202020204"/>
              </a:rPr>
              <a:t>s</a:t>
            </a:r>
            <a:r>
              <a:rPr sz="1600" spc="-155" dirty="0">
                <a:latin typeface="Microsoft Sans Serif" panose="020B0604020202020204"/>
                <a:cs typeface="Microsoft Sans Serif" panose="020B0604020202020204"/>
              </a:rPr>
              <a:t>ho</a:t>
            </a:r>
            <a:r>
              <a:rPr sz="1600" spc="-200" dirty="0">
                <a:latin typeface="Microsoft Sans Serif" panose="020B0604020202020204"/>
                <a:cs typeface="Microsoft Sans Serif" panose="020B0604020202020204"/>
              </a:rPr>
              <a:t>w</a:t>
            </a:r>
            <a:r>
              <a:rPr sz="1600" spc="-160" dirty="0">
                <a:latin typeface="Microsoft Sans Serif" panose="020B0604020202020204"/>
                <a:cs typeface="Microsoft Sans Serif" panose="020B0604020202020204"/>
              </a:rPr>
              <a:t>n</a:t>
            </a:r>
            <a:r>
              <a:rPr sz="1600" spc="-10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155" dirty="0">
                <a:latin typeface="Microsoft Sans Serif" panose="020B0604020202020204"/>
                <a:cs typeface="Microsoft Sans Serif" panose="020B0604020202020204"/>
              </a:rPr>
              <a:t>be</a:t>
            </a:r>
            <a:r>
              <a:rPr sz="1600" spc="-75" dirty="0">
                <a:latin typeface="Microsoft Sans Serif" panose="020B0604020202020204"/>
                <a:cs typeface="Microsoft Sans Serif" panose="020B0604020202020204"/>
              </a:rPr>
              <a:t>l</a:t>
            </a:r>
            <a:r>
              <a:rPr sz="1600" spc="-165" dirty="0">
                <a:latin typeface="Microsoft Sans Serif" panose="020B0604020202020204"/>
                <a:cs typeface="Microsoft Sans Serif" panose="020B0604020202020204"/>
              </a:rPr>
              <a:t>o</a:t>
            </a:r>
            <a:r>
              <a:rPr sz="1600" spc="-204" dirty="0">
                <a:latin typeface="Microsoft Sans Serif" panose="020B0604020202020204"/>
                <a:cs typeface="Microsoft Sans Serif" panose="020B0604020202020204"/>
              </a:rPr>
              <a:t>w</a:t>
            </a:r>
            <a:r>
              <a:rPr sz="1600" spc="-13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75" dirty="0">
                <a:latin typeface="Microsoft Sans Serif" panose="020B0604020202020204"/>
                <a:cs typeface="Microsoft Sans Serif" panose="020B0604020202020204"/>
              </a:rPr>
              <a:t>i</a:t>
            </a:r>
            <a:r>
              <a:rPr sz="1600" spc="-165" dirty="0">
                <a:latin typeface="Microsoft Sans Serif" panose="020B0604020202020204"/>
                <a:cs typeface="Microsoft Sans Serif" panose="020B0604020202020204"/>
              </a:rPr>
              <a:t>n</a:t>
            </a:r>
            <a:r>
              <a:rPr sz="1600" spc="-8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170" dirty="0">
                <a:latin typeface="Microsoft Sans Serif" panose="020B0604020202020204"/>
                <a:cs typeface="Microsoft Sans Serif" panose="020B0604020202020204"/>
              </a:rPr>
              <a:t>F</a:t>
            </a:r>
            <a:r>
              <a:rPr sz="1600" spc="-75" dirty="0">
                <a:latin typeface="Microsoft Sans Serif" panose="020B0604020202020204"/>
                <a:cs typeface="Microsoft Sans Serif" panose="020B0604020202020204"/>
              </a:rPr>
              <a:t>i</a:t>
            </a:r>
            <a:r>
              <a:rPr sz="1600" spc="-165" dirty="0">
                <a:latin typeface="Microsoft Sans Serif" panose="020B0604020202020204"/>
                <a:cs typeface="Microsoft Sans Serif" panose="020B0604020202020204"/>
              </a:rPr>
              <a:t>g</a:t>
            </a:r>
            <a:r>
              <a:rPr sz="1600" spc="-8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160" dirty="0">
                <a:latin typeface="Microsoft Sans Serif" panose="020B0604020202020204"/>
                <a:cs typeface="Microsoft Sans Serif" panose="020B0604020202020204"/>
              </a:rPr>
              <a:t>5</a:t>
            </a:r>
            <a:endParaRPr sz="1600">
              <a:latin typeface="Microsoft Sans Serif" panose="020B0604020202020204"/>
              <a:cs typeface="Microsoft Sans Serif" panose="020B0604020202020204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67200" y="152400"/>
            <a:ext cx="4648200" cy="342900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4652264" y="3769867"/>
            <a:ext cx="4182110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20" dirty="0">
                <a:latin typeface="Arial" panose="020B0604020202020204"/>
                <a:cs typeface="Arial" panose="020B0604020202020204"/>
              </a:rPr>
              <a:t>S</a:t>
            </a:r>
            <a:r>
              <a:rPr sz="1800" b="1" spc="-125" dirty="0">
                <a:latin typeface="Arial" panose="020B0604020202020204"/>
                <a:cs typeface="Arial" panose="020B0604020202020204"/>
              </a:rPr>
              <a:t>t</a:t>
            </a:r>
            <a:r>
              <a:rPr sz="1800" b="1" spc="-190" dirty="0">
                <a:latin typeface="Arial" panose="020B0604020202020204"/>
                <a:cs typeface="Arial" panose="020B0604020202020204"/>
              </a:rPr>
              <a:t>e</a:t>
            </a:r>
            <a:r>
              <a:rPr sz="1800" b="1" spc="-200" dirty="0">
                <a:latin typeface="Arial" panose="020B0604020202020204"/>
                <a:cs typeface="Arial" panose="020B0604020202020204"/>
              </a:rPr>
              <a:t>p</a:t>
            </a:r>
            <a:r>
              <a:rPr sz="1800" b="1" spc="-65" dirty="0">
                <a:latin typeface="Arial" panose="020B0604020202020204"/>
                <a:cs typeface="Arial" panose="020B0604020202020204"/>
              </a:rPr>
              <a:t> </a:t>
            </a:r>
            <a:r>
              <a:rPr sz="1800" b="1" spc="-150" dirty="0">
                <a:latin typeface="Arial" panose="020B0604020202020204"/>
                <a:cs typeface="Arial" panose="020B0604020202020204"/>
              </a:rPr>
              <a:t>6:</a:t>
            </a:r>
            <a:endParaRPr sz="1800">
              <a:latin typeface="Arial" panose="020B0604020202020204"/>
              <a:cs typeface="Arial" panose="020B0604020202020204"/>
            </a:endParaRPr>
          </a:p>
          <a:p>
            <a:pPr marL="78740" indent="-66675">
              <a:lnSpc>
                <a:spcPct val="100000"/>
              </a:lnSpc>
              <a:buSzPct val="94000"/>
              <a:buChar char="•"/>
              <a:tabLst>
                <a:tab pos="79375" algn="l"/>
              </a:tabLst>
            </a:pPr>
            <a:r>
              <a:rPr sz="1800" spc="-95" dirty="0">
                <a:latin typeface="Microsoft Sans Serif" panose="020B0604020202020204"/>
                <a:cs typeface="Microsoft Sans Serif" panose="020B0604020202020204"/>
              </a:rPr>
              <a:t>It</a:t>
            </a:r>
            <a:r>
              <a:rPr sz="1800" spc="-5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800" spc="-185" dirty="0">
                <a:latin typeface="Microsoft Sans Serif" panose="020B0604020202020204"/>
                <a:cs typeface="Microsoft Sans Serif" panose="020B0604020202020204"/>
              </a:rPr>
              <a:t>opens</a:t>
            </a:r>
            <a:r>
              <a:rPr sz="1800" spc="-4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800" spc="-185" dirty="0">
                <a:latin typeface="Microsoft Sans Serif" panose="020B0604020202020204"/>
                <a:cs typeface="Microsoft Sans Serif" panose="020B0604020202020204"/>
              </a:rPr>
              <a:t>a</a:t>
            </a:r>
            <a:r>
              <a:rPr sz="1800" spc="-5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800" spc="-155" dirty="0">
                <a:latin typeface="Microsoft Sans Serif" panose="020B0604020202020204"/>
                <a:cs typeface="Microsoft Sans Serif" panose="020B0604020202020204"/>
              </a:rPr>
              <a:t>dialog</a:t>
            </a:r>
            <a:r>
              <a:rPr sz="1800" spc="-8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800" spc="-180" dirty="0">
                <a:latin typeface="Microsoft Sans Serif" panose="020B0604020202020204"/>
                <a:cs typeface="Microsoft Sans Serif" panose="020B0604020202020204"/>
              </a:rPr>
              <a:t>box</a:t>
            </a:r>
            <a:r>
              <a:rPr sz="1800" spc="-4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800" spc="-130" dirty="0">
                <a:latin typeface="Microsoft Sans Serif" panose="020B0604020202020204"/>
                <a:cs typeface="Microsoft Sans Serif" panose="020B0604020202020204"/>
              </a:rPr>
              <a:t>for</a:t>
            </a:r>
            <a:r>
              <a:rPr sz="1800" spc="-6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800" spc="-145" dirty="0">
                <a:latin typeface="Microsoft Sans Serif" panose="020B0604020202020204"/>
                <a:cs typeface="Microsoft Sans Serif" panose="020B0604020202020204"/>
              </a:rPr>
              <a:t>giving</a:t>
            </a:r>
            <a:r>
              <a:rPr sz="1800" spc="-8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800" spc="-150" dirty="0">
                <a:latin typeface="Microsoft Sans Serif" panose="020B0604020202020204"/>
                <a:cs typeface="Microsoft Sans Serif" panose="020B0604020202020204"/>
              </a:rPr>
              <a:t>the</a:t>
            </a:r>
            <a:r>
              <a:rPr sz="1800" spc="-6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800" spc="-135" dirty="0">
                <a:latin typeface="Microsoft Sans Serif" panose="020B0604020202020204"/>
                <a:cs typeface="Microsoft Sans Serif" panose="020B0604020202020204"/>
              </a:rPr>
              <a:t>fields</a:t>
            </a:r>
            <a:r>
              <a:rPr sz="1800" spc="-6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800" spc="-210" dirty="0">
                <a:latin typeface="Microsoft Sans Serif" panose="020B0604020202020204"/>
                <a:cs typeface="Microsoft Sans Serif" panose="020B0604020202020204"/>
              </a:rPr>
              <a:t>name</a:t>
            </a:r>
            <a:r>
              <a:rPr sz="1800" spc="-3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800" spc="-140" dirty="0">
                <a:latin typeface="Microsoft Sans Serif" panose="020B0604020202020204"/>
                <a:cs typeface="Microsoft Sans Serif" panose="020B0604020202020204"/>
              </a:rPr>
              <a:t>of</a:t>
            </a:r>
            <a:endParaRPr sz="1800">
              <a:latin typeface="Microsoft Sans Serif" panose="020B0604020202020204"/>
              <a:cs typeface="Microsoft Sans Serif" panose="020B0604020202020204"/>
            </a:endParaRPr>
          </a:p>
          <a:p>
            <a:pPr marL="12700">
              <a:lnSpc>
                <a:spcPct val="100000"/>
              </a:lnSpc>
            </a:pPr>
            <a:r>
              <a:rPr sz="1800" spc="-90" dirty="0">
                <a:latin typeface="Microsoft Sans Serif" panose="020B0604020202020204"/>
                <a:cs typeface="Microsoft Sans Serif" panose="020B0604020202020204"/>
              </a:rPr>
              <a:t>t</a:t>
            </a:r>
            <a:r>
              <a:rPr sz="1800" spc="-190" dirty="0">
                <a:latin typeface="Microsoft Sans Serif" panose="020B0604020202020204"/>
                <a:cs typeface="Microsoft Sans Serif" panose="020B0604020202020204"/>
              </a:rPr>
              <a:t>h</a:t>
            </a:r>
            <a:r>
              <a:rPr sz="1800" spc="-180" dirty="0">
                <a:latin typeface="Microsoft Sans Serif" panose="020B0604020202020204"/>
                <a:cs typeface="Microsoft Sans Serif" panose="020B0604020202020204"/>
              </a:rPr>
              <a:t>e</a:t>
            </a:r>
            <a:r>
              <a:rPr sz="1800" spc="-5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800" spc="-90" dirty="0">
                <a:latin typeface="Microsoft Sans Serif" panose="020B0604020202020204"/>
                <a:cs typeface="Microsoft Sans Serif" panose="020B0604020202020204"/>
              </a:rPr>
              <a:t>t</a:t>
            </a:r>
            <a:r>
              <a:rPr sz="1800" spc="-190" dirty="0">
                <a:latin typeface="Microsoft Sans Serif" panose="020B0604020202020204"/>
                <a:cs typeface="Microsoft Sans Serif" panose="020B0604020202020204"/>
              </a:rPr>
              <a:t>ab</a:t>
            </a:r>
            <a:r>
              <a:rPr sz="1800" spc="-80" dirty="0">
                <a:latin typeface="Microsoft Sans Serif" panose="020B0604020202020204"/>
                <a:cs typeface="Microsoft Sans Serif" panose="020B0604020202020204"/>
              </a:rPr>
              <a:t>l</a:t>
            </a:r>
            <a:r>
              <a:rPr sz="1800" spc="-180" dirty="0">
                <a:latin typeface="Microsoft Sans Serif" panose="020B0604020202020204"/>
                <a:cs typeface="Microsoft Sans Serif" panose="020B0604020202020204"/>
              </a:rPr>
              <a:t>e</a:t>
            </a:r>
            <a:endParaRPr sz="1800">
              <a:latin typeface="Microsoft Sans Serif" panose="020B0604020202020204"/>
              <a:cs typeface="Microsoft Sans Serif" panose="020B0604020202020204"/>
            </a:endParaRPr>
          </a:p>
          <a:p>
            <a:pPr marL="78740" indent="-66675">
              <a:lnSpc>
                <a:spcPct val="100000"/>
              </a:lnSpc>
              <a:buSzPct val="94000"/>
              <a:buChar char="•"/>
              <a:tabLst>
                <a:tab pos="79375" algn="l"/>
              </a:tabLst>
            </a:pPr>
            <a:r>
              <a:rPr sz="1800" spc="-245" dirty="0">
                <a:latin typeface="Microsoft Sans Serif" panose="020B0604020202020204"/>
                <a:cs typeface="Microsoft Sans Serif" panose="020B0604020202020204"/>
              </a:rPr>
              <a:t>N</a:t>
            </a:r>
            <a:r>
              <a:rPr sz="1800" spc="-190" dirty="0">
                <a:latin typeface="Microsoft Sans Serif" panose="020B0604020202020204"/>
                <a:cs typeface="Microsoft Sans Serif" panose="020B0604020202020204"/>
              </a:rPr>
              <a:t>o</a:t>
            </a:r>
            <a:r>
              <a:rPr sz="1800" spc="-235" dirty="0">
                <a:latin typeface="Microsoft Sans Serif" panose="020B0604020202020204"/>
                <a:cs typeface="Microsoft Sans Serif" panose="020B0604020202020204"/>
              </a:rPr>
              <a:t>w</a:t>
            </a:r>
            <a:r>
              <a:rPr sz="1800" spc="-6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800" spc="-195" dirty="0">
                <a:latin typeface="Microsoft Sans Serif" panose="020B0604020202020204"/>
                <a:cs typeface="Microsoft Sans Serif" panose="020B0604020202020204"/>
              </a:rPr>
              <a:t>g</a:t>
            </a:r>
            <a:r>
              <a:rPr sz="1800" spc="-80" dirty="0">
                <a:latin typeface="Microsoft Sans Serif" panose="020B0604020202020204"/>
                <a:cs typeface="Microsoft Sans Serif" panose="020B0604020202020204"/>
              </a:rPr>
              <a:t>i</a:t>
            </a:r>
            <a:r>
              <a:rPr sz="1800" spc="-160" dirty="0">
                <a:latin typeface="Microsoft Sans Serif" panose="020B0604020202020204"/>
                <a:cs typeface="Microsoft Sans Serif" panose="020B0604020202020204"/>
              </a:rPr>
              <a:t>v</a:t>
            </a:r>
            <a:r>
              <a:rPr sz="1800" spc="-185" dirty="0">
                <a:latin typeface="Microsoft Sans Serif" panose="020B0604020202020204"/>
                <a:cs typeface="Microsoft Sans Serif" panose="020B0604020202020204"/>
              </a:rPr>
              <a:t>e</a:t>
            </a:r>
            <a:r>
              <a:rPr sz="1800" spc="-7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800" spc="-100" dirty="0">
                <a:latin typeface="Microsoft Sans Serif" panose="020B0604020202020204"/>
                <a:cs typeface="Microsoft Sans Serif" panose="020B0604020202020204"/>
              </a:rPr>
              <a:t>t</a:t>
            </a:r>
            <a:r>
              <a:rPr sz="1800" spc="-190" dirty="0">
                <a:latin typeface="Microsoft Sans Serif" panose="020B0604020202020204"/>
                <a:cs typeface="Microsoft Sans Serif" panose="020B0604020202020204"/>
              </a:rPr>
              <a:t>h</a:t>
            </a:r>
            <a:r>
              <a:rPr sz="1800" spc="-185" dirty="0">
                <a:latin typeface="Microsoft Sans Serif" panose="020B0604020202020204"/>
                <a:cs typeface="Microsoft Sans Serif" panose="020B0604020202020204"/>
              </a:rPr>
              <a:t>e</a:t>
            </a:r>
            <a:r>
              <a:rPr sz="1800" spc="-5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800" spc="-90" dirty="0">
                <a:latin typeface="Microsoft Sans Serif" panose="020B0604020202020204"/>
                <a:cs typeface="Microsoft Sans Serif" panose="020B0604020202020204"/>
              </a:rPr>
              <a:t>fi</a:t>
            </a:r>
            <a:r>
              <a:rPr sz="1800" spc="-195" dirty="0">
                <a:latin typeface="Microsoft Sans Serif" panose="020B0604020202020204"/>
                <a:cs typeface="Microsoft Sans Serif" panose="020B0604020202020204"/>
              </a:rPr>
              <a:t>e</a:t>
            </a:r>
            <a:r>
              <a:rPr sz="1800" spc="-80" dirty="0">
                <a:latin typeface="Microsoft Sans Serif" panose="020B0604020202020204"/>
                <a:cs typeface="Microsoft Sans Serif" panose="020B0604020202020204"/>
              </a:rPr>
              <a:t>l</a:t>
            </a:r>
            <a:r>
              <a:rPr sz="1800" spc="-185" dirty="0">
                <a:latin typeface="Microsoft Sans Serif" panose="020B0604020202020204"/>
                <a:cs typeface="Microsoft Sans Serif" panose="020B0604020202020204"/>
              </a:rPr>
              <a:t>d</a:t>
            </a:r>
            <a:r>
              <a:rPr sz="1800" spc="-5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800" spc="-190" dirty="0">
                <a:latin typeface="Microsoft Sans Serif" panose="020B0604020202020204"/>
                <a:cs typeface="Microsoft Sans Serif" panose="020B0604020202020204"/>
              </a:rPr>
              <a:t>na</a:t>
            </a:r>
            <a:r>
              <a:rPr sz="1800" spc="-280" dirty="0">
                <a:latin typeface="Microsoft Sans Serif" panose="020B0604020202020204"/>
                <a:cs typeface="Microsoft Sans Serif" panose="020B0604020202020204"/>
              </a:rPr>
              <a:t>m</a:t>
            </a:r>
            <a:r>
              <a:rPr sz="1800" spc="-185" dirty="0">
                <a:latin typeface="Microsoft Sans Serif" panose="020B0604020202020204"/>
                <a:cs typeface="Microsoft Sans Serif" panose="020B0604020202020204"/>
              </a:rPr>
              <a:t>e</a:t>
            </a:r>
            <a:r>
              <a:rPr sz="1800" spc="-5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800" spc="-190" dirty="0">
                <a:latin typeface="Microsoft Sans Serif" panose="020B0604020202020204"/>
                <a:cs typeface="Microsoft Sans Serif" panose="020B0604020202020204"/>
              </a:rPr>
              <a:t>an</a:t>
            </a:r>
            <a:r>
              <a:rPr sz="1800" spc="-185" dirty="0">
                <a:latin typeface="Microsoft Sans Serif" panose="020B0604020202020204"/>
                <a:cs typeface="Microsoft Sans Serif" panose="020B0604020202020204"/>
              </a:rPr>
              <a:t>d</a:t>
            </a:r>
            <a:r>
              <a:rPr sz="1800" spc="-6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800" spc="-185" dirty="0">
                <a:latin typeface="Microsoft Sans Serif" panose="020B0604020202020204"/>
                <a:cs typeface="Microsoft Sans Serif" panose="020B0604020202020204"/>
              </a:rPr>
              <a:t>da</a:t>
            </a:r>
            <a:r>
              <a:rPr sz="1800" spc="-100" dirty="0">
                <a:latin typeface="Microsoft Sans Serif" panose="020B0604020202020204"/>
                <a:cs typeface="Microsoft Sans Serif" panose="020B0604020202020204"/>
              </a:rPr>
              <a:t>t</a:t>
            </a:r>
            <a:r>
              <a:rPr sz="1800" spc="-185" dirty="0">
                <a:latin typeface="Microsoft Sans Serif" panose="020B0604020202020204"/>
                <a:cs typeface="Microsoft Sans Serif" panose="020B0604020202020204"/>
              </a:rPr>
              <a:t>a</a:t>
            </a:r>
            <a:r>
              <a:rPr sz="1800" spc="-3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800" spc="-130" dirty="0">
                <a:latin typeface="Microsoft Sans Serif" panose="020B0604020202020204"/>
                <a:cs typeface="Microsoft Sans Serif" panose="020B0604020202020204"/>
              </a:rPr>
              <a:t>ty</a:t>
            </a:r>
            <a:r>
              <a:rPr sz="1800" spc="-190" dirty="0">
                <a:latin typeface="Microsoft Sans Serif" panose="020B0604020202020204"/>
                <a:cs typeface="Microsoft Sans Serif" panose="020B0604020202020204"/>
              </a:rPr>
              <a:t>p</a:t>
            </a:r>
            <a:r>
              <a:rPr sz="1800" spc="-185" dirty="0">
                <a:latin typeface="Microsoft Sans Serif" panose="020B0604020202020204"/>
                <a:cs typeface="Microsoft Sans Serif" panose="020B0604020202020204"/>
              </a:rPr>
              <a:t>e</a:t>
            </a:r>
            <a:r>
              <a:rPr sz="1800" spc="-5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800" spc="-185" dirty="0">
                <a:latin typeface="Microsoft Sans Serif" panose="020B0604020202020204"/>
                <a:cs typeface="Microsoft Sans Serif" panose="020B0604020202020204"/>
              </a:rPr>
              <a:t>a</a:t>
            </a:r>
            <a:r>
              <a:rPr sz="1800" spc="-165" dirty="0">
                <a:latin typeface="Microsoft Sans Serif" panose="020B0604020202020204"/>
                <a:cs typeface="Microsoft Sans Serif" panose="020B0604020202020204"/>
              </a:rPr>
              <a:t>s</a:t>
            </a:r>
            <a:r>
              <a:rPr sz="1800" spc="-6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800" spc="-165" dirty="0">
                <a:latin typeface="Microsoft Sans Serif" panose="020B0604020202020204"/>
                <a:cs typeface="Microsoft Sans Serif" panose="020B0604020202020204"/>
              </a:rPr>
              <a:t>s</a:t>
            </a:r>
            <a:r>
              <a:rPr sz="1800" spc="-190" dirty="0">
                <a:latin typeface="Microsoft Sans Serif" panose="020B0604020202020204"/>
                <a:cs typeface="Microsoft Sans Serif" panose="020B0604020202020204"/>
              </a:rPr>
              <a:t>ho</a:t>
            </a:r>
            <a:r>
              <a:rPr sz="1800" spc="-250" dirty="0">
                <a:latin typeface="Microsoft Sans Serif" panose="020B0604020202020204"/>
                <a:cs typeface="Microsoft Sans Serif" panose="020B0604020202020204"/>
              </a:rPr>
              <a:t>w</a:t>
            </a:r>
            <a:r>
              <a:rPr sz="1800" spc="-185" dirty="0">
                <a:latin typeface="Microsoft Sans Serif" panose="020B0604020202020204"/>
                <a:cs typeface="Microsoft Sans Serif" panose="020B0604020202020204"/>
              </a:rPr>
              <a:t>n</a:t>
            </a:r>
            <a:endParaRPr sz="1800">
              <a:latin typeface="Microsoft Sans Serif" panose="020B0604020202020204"/>
              <a:cs typeface="Microsoft Sans Serif" panose="020B0604020202020204"/>
            </a:endParaRPr>
          </a:p>
          <a:p>
            <a:pPr marL="12700">
              <a:lnSpc>
                <a:spcPct val="100000"/>
              </a:lnSpc>
            </a:pPr>
            <a:r>
              <a:rPr sz="1800" spc="-190" dirty="0">
                <a:latin typeface="Microsoft Sans Serif" panose="020B0604020202020204"/>
                <a:cs typeface="Microsoft Sans Serif" panose="020B0604020202020204"/>
              </a:rPr>
              <a:t>be</a:t>
            </a:r>
            <a:r>
              <a:rPr sz="1800" spc="-80" dirty="0">
                <a:latin typeface="Microsoft Sans Serif" panose="020B0604020202020204"/>
                <a:cs typeface="Microsoft Sans Serif" panose="020B0604020202020204"/>
              </a:rPr>
              <a:t>l</a:t>
            </a:r>
            <a:r>
              <a:rPr sz="1800" spc="-190" dirty="0">
                <a:latin typeface="Microsoft Sans Serif" panose="020B0604020202020204"/>
                <a:cs typeface="Microsoft Sans Serif" panose="020B0604020202020204"/>
              </a:rPr>
              <a:t>o</a:t>
            </a:r>
            <a:r>
              <a:rPr sz="1800" spc="-235" dirty="0">
                <a:latin typeface="Microsoft Sans Serif" panose="020B0604020202020204"/>
                <a:cs typeface="Microsoft Sans Serif" panose="020B0604020202020204"/>
              </a:rPr>
              <a:t>w</a:t>
            </a:r>
            <a:r>
              <a:rPr sz="1800" spc="-6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800" spc="-80" dirty="0">
                <a:latin typeface="Microsoft Sans Serif" panose="020B0604020202020204"/>
                <a:cs typeface="Microsoft Sans Serif" panose="020B0604020202020204"/>
              </a:rPr>
              <a:t>i</a:t>
            </a:r>
            <a:r>
              <a:rPr sz="1800" spc="-180" dirty="0">
                <a:latin typeface="Microsoft Sans Serif" panose="020B0604020202020204"/>
                <a:cs typeface="Microsoft Sans Serif" panose="020B0604020202020204"/>
              </a:rPr>
              <a:t>n</a:t>
            </a:r>
            <a:r>
              <a:rPr sz="1800" spc="-7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800" spc="-200" dirty="0">
                <a:latin typeface="Microsoft Sans Serif" panose="020B0604020202020204"/>
                <a:cs typeface="Microsoft Sans Serif" panose="020B0604020202020204"/>
              </a:rPr>
              <a:t>F</a:t>
            </a:r>
            <a:r>
              <a:rPr sz="1800" spc="-80" dirty="0">
                <a:latin typeface="Microsoft Sans Serif" panose="020B0604020202020204"/>
                <a:cs typeface="Microsoft Sans Serif" panose="020B0604020202020204"/>
              </a:rPr>
              <a:t>i</a:t>
            </a:r>
            <a:r>
              <a:rPr sz="1800" spc="-180" dirty="0">
                <a:latin typeface="Microsoft Sans Serif" panose="020B0604020202020204"/>
                <a:cs typeface="Microsoft Sans Serif" panose="020B0604020202020204"/>
              </a:rPr>
              <a:t>g</a:t>
            </a:r>
            <a:r>
              <a:rPr sz="1800" spc="-7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800" spc="-190" dirty="0">
                <a:latin typeface="Microsoft Sans Serif" panose="020B0604020202020204"/>
                <a:cs typeface="Microsoft Sans Serif" panose="020B0604020202020204"/>
              </a:rPr>
              <a:t>6</a:t>
            </a:r>
            <a:r>
              <a:rPr sz="1800" spc="-90" dirty="0">
                <a:latin typeface="Microsoft Sans Serif" panose="020B0604020202020204"/>
                <a:cs typeface="Microsoft Sans Serif" panose="020B0604020202020204"/>
              </a:rPr>
              <a:t>.</a:t>
            </a:r>
            <a:endParaRPr sz="1800">
              <a:latin typeface="Microsoft Sans Serif" panose="020B0604020202020204"/>
              <a:cs typeface="Microsoft Sans Serif" panose="020B0604020202020204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670429" y="5673344"/>
            <a:ext cx="4158615" cy="9391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b="1" spc="-254" dirty="0">
                <a:latin typeface="Arial" panose="020B0604020202020204"/>
                <a:cs typeface="Arial" panose="020B0604020202020204"/>
              </a:rPr>
              <a:t>S</a:t>
            </a:r>
            <a:r>
              <a:rPr sz="2000" b="1" spc="-120" dirty="0">
                <a:latin typeface="Arial" panose="020B0604020202020204"/>
                <a:cs typeface="Arial" panose="020B0604020202020204"/>
              </a:rPr>
              <a:t>t</a:t>
            </a:r>
            <a:r>
              <a:rPr sz="2000" b="1" spc="-210" dirty="0">
                <a:latin typeface="Arial" panose="020B0604020202020204"/>
                <a:cs typeface="Arial" panose="020B0604020202020204"/>
              </a:rPr>
              <a:t>e</a:t>
            </a:r>
            <a:r>
              <a:rPr sz="2000" b="1" spc="-225" dirty="0">
                <a:latin typeface="Arial" panose="020B0604020202020204"/>
                <a:cs typeface="Arial" panose="020B0604020202020204"/>
              </a:rPr>
              <a:t>p</a:t>
            </a:r>
            <a:r>
              <a:rPr sz="2000" b="1" spc="-90" dirty="0">
                <a:latin typeface="Arial" panose="020B0604020202020204"/>
                <a:cs typeface="Arial" panose="020B0604020202020204"/>
              </a:rPr>
              <a:t> </a:t>
            </a:r>
            <a:r>
              <a:rPr sz="2000" b="1" spc="-170" dirty="0">
                <a:latin typeface="Arial" panose="020B0604020202020204"/>
                <a:cs typeface="Arial" panose="020B0604020202020204"/>
              </a:rPr>
              <a:t>7:</a:t>
            </a:r>
            <a:endParaRPr sz="2000">
              <a:latin typeface="Arial" panose="020B0604020202020204"/>
              <a:cs typeface="Arial" panose="020B0604020202020204"/>
            </a:endParaRPr>
          </a:p>
          <a:p>
            <a:pPr marL="85725" indent="-73660">
              <a:lnSpc>
                <a:spcPct val="100000"/>
              </a:lnSpc>
              <a:spcBef>
                <a:spcPts val="5"/>
              </a:spcBef>
              <a:buSzPct val="95000"/>
              <a:buChar char="•"/>
              <a:tabLst>
                <a:tab pos="86360" algn="l"/>
              </a:tabLst>
            </a:pPr>
            <a:r>
              <a:rPr sz="2000" spc="-185" dirty="0">
                <a:latin typeface="Microsoft Sans Serif" panose="020B0604020202020204"/>
                <a:cs typeface="Microsoft Sans Serif" panose="020B0604020202020204"/>
              </a:rPr>
              <a:t>Cl</a:t>
            </a:r>
            <a:r>
              <a:rPr sz="2000" spc="-100" dirty="0">
                <a:latin typeface="Microsoft Sans Serif" panose="020B0604020202020204"/>
                <a:cs typeface="Microsoft Sans Serif" panose="020B0604020202020204"/>
              </a:rPr>
              <a:t>i</a:t>
            </a:r>
            <a:r>
              <a:rPr sz="2000" spc="-190" dirty="0">
                <a:latin typeface="Microsoft Sans Serif" panose="020B0604020202020204"/>
                <a:cs typeface="Microsoft Sans Serif" panose="020B0604020202020204"/>
              </a:rPr>
              <a:t>c</a:t>
            </a:r>
            <a:r>
              <a:rPr sz="2000" spc="-185" dirty="0">
                <a:latin typeface="Microsoft Sans Serif" panose="020B0604020202020204"/>
                <a:cs typeface="Microsoft Sans Serif" panose="020B0604020202020204"/>
              </a:rPr>
              <a:t>k</a:t>
            </a:r>
            <a:r>
              <a:rPr sz="2000" spc="-6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000" spc="-210" dirty="0">
                <a:latin typeface="Microsoft Sans Serif" panose="020B0604020202020204"/>
                <a:cs typeface="Microsoft Sans Serif" panose="020B0604020202020204"/>
              </a:rPr>
              <a:t>o</a:t>
            </a:r>
            <a:r>
              <a:rPr sz="2000" spc="-204" dirty="0">
                <a:latin typeface="Microsoft Sans Serif" panose="020B0604020202020204"/>
                <a:cs typeface="Microsoft Sans Serif" panose="020B0604020202020204"/>
              </a:rPr>
              <a:t>n</a:t>
            </a:r>
            <a:r>
              <a:rPr sz="2000" spc="-7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000" spc="-110" dirty="0">
                <a:latin typeface="Microsoft Sans Serif" panose="020B0604020202020204"/>
                <a:cs typeface="Microsoft Sans Serif" panose="020B0604020202020204"/>
              </a:rPr>
              <a:t>t</a:t>
            </a:r>
            <a:r>
              <a:rPr sz="2000" spc="-200" dirty="0">
                <a:latin typeface="Microsoft Sans Serif" panose="020B0604020202020204"/>
                <a:cs typeface="Microsoft Sans Serif" panose="020B0604020202020204"/>
              </a:rPr>
              <a:t>h</a:t>
            </a:r>
            <a:r>
              <a:rPr sz="2000" spc="-204" dirty="0">
                <a:latin typeface="Microsoft Sans Serif" panose="020B0604020202020204"/>
                <a:cs typeface="Microsoft Sans Serif" panose="020B0604020202020204"/>
              </a:rPr>
              <a:t>e</a:t>
            </a:r>
            <a:r>
              <a:rPr sz="2000" spc="-8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000" spc="-285" dirty="0">
                <a:latin typeface="Microsoft Sans Serif" panose="020B0604020202020204"/>
                <a:cs typeface="Microsoft Sans Serif" panose="020B0604020202020204"/>
              </a:rPr>
              <a:t>O</a:t>
            </a:r>
            <a:r>
              <a:rPr sz="2000" spc="-185" dirty="0">
                <a:latin typeface="Microsoft Sans Serif" panose="020B0604020202020204"/>
                <a:cs typeface="Microsoft Sans Serif" panose="020B0604020202020204"/>
              </a:rPr>
              <a:t>k</a:t>
            </a:r>
            <a:endParaRPr sz="2000">
              <a:latin typeface="Microsoft Sans Serif" panose="020B0604020202020204"/>
              <a:cs typeface="Microsoft Sans Serif" panose="020B0604020202020204"/>
            </a:endParaRPr>
          </a:p>
          <a:p>
            <a:pPr marL="12700">
              <a:lnSpc>
                <a:spcPct val="100000"/>
              </a:lnSpc>
            </a:pPr>
            <a:r>
              <a:rPr sz="2000" spc="-105" dirty="0">
                <a:latin typeface="Microsoft Sans Serif" panose="020B0604020202020204"/>
                <a:cs typeface="Microsoft Sans Serif" panose="020B0604020202020204"/>
              </a:rPr>
              <a:t>It</a:t>
            </a:r>
            <a:r>
              <a:rPr sz="2000" spc="-10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000" spc="-175" dirty="0">
                <a:latin typeface="Microsoft Sans Serif" panose="020B0604020202020204"/>
                <a:cs typeface="Microsoft Sans Serif" panose="020B0604020202020204"/>
              </a:rPr>
              <a:t>creates</a:t>
            </a:r>
            <a:r>
              <a:rPr sz="2000" spc="-7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000" spc="-175" dirty="0">
                <a:latin typeface="Microsoft Sans Serif" panose="020B0604020202020204"/>
                <a:cs typeface="Microsoft Sans Serif" panose="020B0604020202020204"/>
              </a:rPr>
              <a:t>the</a:t>
            </a:r>
            <a:r>
              <a:rPr sz="2000" spc="-7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000" spc="-165" dirty="0">
                <a:latin typeface="Microsoft Sans Serif" panose="020B0604020202020204"/>
                <a:cs typeface="Microsoft Sans Serif" panose="020B0604020202020204"/>
              </a:rPr>
              <a:t>table</a:t>
            </a:r>
            <a:r>
              <a:rPr sz="2000" spc="-7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000" spc="-165" dirty="0">
                <a:latin typeface="Microsoft Sans Serif" panose="020B0604020202020204"/>
                <a:cs typeface="Microsoft Sans Serif" panose="020B0604020202020204"/>
              </a:rPr>
              <a:t>login</a:t>
            </a:r>
            <a:r>
              <a:rPr sz="2000" spc="-7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000" spc="-155" dirty="0">
                <a:latin typeface="Microsoft Sans Serif" panose="020B0604020202020204"/>
                <a:cs typeface="Microsoft Sans Serif" panose="020B0604020202020204"/>
              </a:rPr>
              <a:t>in</a:t>
            </a:r>
            <a:r>
              <a:rPr sz="2000" spc="-8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000" spc="-170" dirty="0">
                <a:latin typeface="Microsoft Sans Serif" panose="020B0604020202020204"/>
                <a:cs typeface="Microsoft Sans Serif" panose="020B0604020202020204"/>
              </a:rPr>
              <a:t>the</a:t>
            </a:r>
            <a:r>
              <a:rPr sz="2000" spc="-10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000" spc="-155" dirty="0">
                <a:latin typeface="Microsoft Sans Serif" panose="020B0604020202020204"/>
                <a:cs typeface="Microsoft Sans Serif" panose="020B0604020202020204"/>
              </a:rPr>
              <a:t>test</a:t>
            </a:r>
            <a:r>
              <a:rPr sz="2000" spc="-7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000" spc="-185" dirty="0">
                <a:latin typeface="Microsoft Sans Serif" panose="020B0604020202020204"/>
                <a:cs typeface="Microsoft Sans Serif" panose="020B0604020202020204"/>
              </a:rPr>
              <a:t>database.</a:t>
            </a:r>
            <a:endParaRPr sz="2000">
              <a:latin typeface="Microsoft Sans Serif" panose="020B0604020202020204"/>
              <a:cs typeface="Microsoft Sans Serif" panose="020B0604020202020204"/>
            </a:endParaRP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1446" y="123189"/>
            <a:ext cx="7739380" cy="1000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177540" marR="5080" indent="-3165475">
              <a:lnSpc>
                <a:spcPct val="100000"/>
              </a:lnSpc>
              <a:spcBef>
                <a:spcPts val="90"/>
              </a:spcBef>
            </a:pPr>
            <a:r>
              <a:rPr sz="3200" spc="-20" dirty="0"/>
              <a:t>Creating</a:t>
            </a:r>
            <a:r>
              <a:rPr sz="3200" spc="35" dirty="0"/>
              <a:t> </a:t>
            </a:r>
            <a:r>
              <a:rPr sz="3200" spc="-10" dirty="0"/>
              <a:t>the</a:t>
            </a:r>
            <a:r>
              <a:rPr sz="3200" spc="25" dirty="0"/>
              <a:t> </a:t>
            </a:r>
            <a:r>
              <a:rPr sz="3200" spc="-15" dirty="0"/>
              <a:t>WebService</a:t>
            </a:r>
            <a:r>
              <a:rPr sz="3200" spc="50" dirty="0"/>
              <a:t> </a:t>
            </a:r>
            <a:r>
              <a:rPr sz="3200" spc="-30" dirty="0"/>
              <a:t>program</a:t>
            </a:r>
            <a:r>
              <a:rPr sz="3200" spc="20" dirty="0"/>
              <a:t> </a:t>
            </a:r>
            <a:r>
              <a:rPr sz="3200" spc="-20" dirty="0"/>
              <a:t>for</a:t>
            </a:r>
            <a:r>
              <a:rPr sz="3200" spc="10" dirty="0"/>
              <a:t> </a:t>
            </a:r>
            <a:r>
              <a:rPr sz="3200" spc="-15" dirty="0"/>
              <a:t>Account </a:t>
            </a:r>
            <a:r>
              <a:rPr sz="3200" spc="-710" dirty="0"/>
              <a:t> </a:t>
            </a:r>
            <a:r>
              <a:rPr sz="3200" spc="-15" dirty="0"/>
              <a:t>creation</a:t>
            </a:r>
            <a:endParaRPr sz="3200"/>
          </a:p>
        </p:txBody>
      </p:sp>
      <p:pic>
        <p:nvPicPr>
          <p:cNvPr id="3" name="object 3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76200" y="1524000"/>
            <a:ext cx="4191000" cy="251460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54939" y="4300854"/>
            <a:ext cx="422148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20" dirty="0">
                <a:latin typeface="Arial" panose="020B0604020202020204"/>
                <a:cs typeface="Arial" panose="020B0604020202020204"/>
              </a:rPr>
              <a:t>S</a:t>
            </a:r>
            <a:r>
              <a:rPr sz="1800" b="1" spc="-125" dirty="0">
                <a:latin typeface="Arial" panose="020B0604020202020204"/>
                <a:cs typeface="Arial" panose="020B0604020202020204"/>
              </a:rPr>
              <a:t>t</a:t>
            </a:r>
            <a:r>
              <a:rPr sz="1800" b="1" spc="-190" dirty="0">
                <a:latin typeface="Arial" panose="020B0604020202020204"/>
                <a:cs typeface="Arial" panose="020B0604020202020204"/>
              </a:rPr>
              <a:t>e</a:t>
            </a:r>
            <a:r>
              <a:rPr sz="1800" b="1" spc="-200" dirty="0">
                <a:latin typeface="Arial" panose="020B0604020202020204"/>
                <a:cs typeface="Arial" panose="020B0604020202020204"/>
              </a:rPr>
              <a:t>p</a:t>
            </a:r>
            <a:r>
              <a:rPr sz="1800" b="1" spc="-65" dirty="0">
                <a:latin typeface="Arial" panose="020B0604020202020204"/>
                <a:cs typeface="Arial" panose="020B0604020202020204"/>
              </a:rPr>
              <a:t> </a:t>
            </a:r>
            <a:r>
              <a:rPr sz="1800" b="1" spc="-150" dirty="0">
                <a:latin typeface="Arial" panose="020B0604020202020204"/>
                <a:cs typeface="Arial" panose="020B0604020202020204"/>
              </a:rPr>
              <a:t>8:</a:t>
            </a:r>
            <a:endParaRPr sz="1800">
              <a:latin typeface="Arial" panose="020B0604020202020204"/>
              <a:cs typeface="Arial" panose="020B0604020202020204"/>
            </a:endParaRPr>
          </a:p>
          <a:p>
            <a:pPr marL="78740" indent="-66675">
              <a:lnSpc>
                <a:spcPct val="100000"/>
              </a:lnSpc>
              <a:buSzPct val="94000"/>
              <a:buChar char="•"/>
              <a:tabLst>
                <a:tab pos="79375" algn="l"/>
              </a:tabLst>
            </a:pPr>
            <a:r>
              <a:rPr sz="1800" spc="-225" dirty="0">
                <a:latin typeface="Microsoft Sans Serif" panose="020B0604020202020204"/>
                <a:cs typeface="Microsoft Sans Serif" panose="020B0604020202020204"/>
              </a:rPr>
              <a:t>Op</a:t>
            </a:r>
            <a:r>
              <a:rPr sz="1800" spc="-190" dirty="0">
                <a:latin typeface="Microsoft Sans Serif" panose="020B0604020202020204"/>
                <a:cs typeface="Microsoft Sans Serif" panose="020B0604020202020204"/>
              </a:rPr>
              <a:t>e</a:t>
            </a:r>
            <a:r>
              <a:rPr sz="1800" spc="-185" dirty="0">
                <a:latin typeface="Microsoft Sans Serif" panose="020B0604020202020204"/>
                <a:cs typeface="Microsoft Sans Serif" panose="020B0604020202020204"/>
              </a:rPr>
              <a:t>n</a:t>
            </a:r>
            <a:r>
              <a:rPr sz="1800" spc="-5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800" spc="-90" dirty="0">
                <a:latin typeface="Microsoft Sans Serif" panose="020B0604020202020204"/>
                <a:cs typeface="Microsoft Sans Serif" panose="020B0604020202020204"/>
              </a:rPr>
              <a:t>t</a:t>
            </a:r>
            <a:r>
              <a:rPr sz="1800" spc="-190" dirty="0">
                <a:latin typeface="Microsoft Sans Serif" panose="020B0604020202020204"/>
                <a:cs typeface="Microsoft Sans Serif" panose="020B0604020202020204"/>
              </a:rPr>
              <a:t>h</a:t>
            </a:r>
            <a:r>
              <a:rPr sz="1800" spc="-185" dirty="0">
                <a:latin typeface="Microsoft Sans Serif" panose="020B0604020202020204"/>
                <a:cs typeface="Microsoft Sans Serif" panose="020B0604020202020204"/>
              </a:rPr>
              <a:t>e</a:t>
            </a:r>
            <a:r>
              <a:rPr sz="1800" spc="-5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800" spc="-190" dirty="0">
                <a:latin typeface="Microsoft Sans Serif" panose="020B0604020202020204"/>
                <a:cs typeface="Microsoft Sans Serif" panose="020B0604020202020204"/>
              </a:rPr>
              <a:t>n</a:t>
            </a:r>
            <a:r>
              <a:rPr sz="1800" spc="-195" dirty="0">
                <a:latin typeface="Microsoft Sans Serif" panose="020B0604020202020204"/>
                <a:cs typeface="Microsoft Sans Serif" panose="020B0604020202020204"/>
              </a:rPr>
              <a:t>e</a:t>
            </a:r>
            <a:r>
              <a:rPr sz="1800" spc="-90" dirty="0">
                <a:latin typeface="Microsoft Sans Serif" panose="020B0604020202020204"/>
                <a:cs typeface="Microsoft Sans Serif" panose="020B0604020202020204"/>
              </a:rPr>
              <a:t>t</a:t>
            </a:r>
            <a:r>
              <a:rPr sz="1800" spc="-190" dirty="0">
                <a:latin typeface="Microsoft Sans Serif" panose="020B0604020202020204"/>
                <a:cs typeface="Microsoft Sans Serif" panose="020B0604020202020204"/>
              </a:rPr>
              <a:t>be</a:t>
            </a:r>
            <a:r>
              <a:rPr sz="1800" spc="-195" dirty="0">
                <a:latin typeface="Microsoft Sans Serif" panose="020B0604020202020204"/>
                <a:cs typeface="Microsoft Sans Serif" panose="020B0604020202020204"/>
              </a:rPr>
              <a:t>a</a:t>
            </a:r>
            <a:r>
              <a:rPr sz="1800" spc="-185" dirty="0">
                <a:latin typeface="Microsoft Sans Serif" panose="020B0604020202020204"/>
                <a:cs typeface="Microsoft Sans Serif" panose="020B0604020202020204"/>
              </a:rPr>
              <a:t>n</a:t>
            </a:r>
            <a:r>
              <a:rPr sz="1800" spc="-165" dirty="0">
                <a:latin typeface="Microsoft Sans Serif" panose="020B0604020202020204"/>
                <a:cs typeface="Microsoft Sans Serif" panose="020B0604020202020204"/>
              </a:rPr>
              <a:t>s</a:t>
            </a:r>
            <a:r>
              <a:rPr sz="180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800" spc="-185" dirty="0">
                <a:latin typeface="Microsoft Sans Serif" panose="020B0604020202020204"/>
                <a:cs typeface="Microsoft Sans Serif" panose="020B0604020202020204"/>
              </a:rPr>
              <a:t>6</a:t>
            </a:r>
            <a:r>
              <a:rPr sz="1800" spc="-100" dirty="0">
                <a:latin typeface="Microsoft Sans Serif" panose="020B0604020202020204"/>
                <a:cs typeface="Microsoft Sans Serif" panose="020B0604020202020204"/>
              </a:rPr>
              <a:t>.</a:t>
            </a:r>
            <a:r>
              <a:rPr sz="1800" spc="-185" dirty="0">
                <a:latin typeface="Microsoft Sans Serif" panose="020B0604020202020204"/>
                <a:cs typeface="Microsoft Sans Serif" panose="020B0604020202020204"/>
              </a:rPr>
              <a:t>1</a:t>
            </a:r>
            <a:endParaRPr sz="1800">
              <a:latin typeface="Microsoft Sans Serif" panose="020B0604020202020204"/>
              <a:cs typeface="Microsoft Sans Serif" panose="020B0604020202020204"/>
            </a:endParaRPr>
          </a:p>
          <a:p>
            <a:pPr marL="78740" indent="-66675">
              <a:lnSpc>
                <a:spcPct val="100000"/>
              </a:lnSpc>
              <a:buSzPct val="94000"/>
              <a:buChar char="•"/>
              <a:tabLst>
                <a:tab pos="79375" algn="l"/>
              </a:tabLst>
            </a:pPr>
            <a:r>
              <a:rPr sz="1800" spc="-170" dirty="0">
                <a:latin typeface="Microsoft Sans Serif" panose="020B0604020202020204"/>
                <a:cs typeface="Microsoft Sans Serif" panose="020B0604020202020204"/>
              </a:rPr>
              <a:t>Creat</a:t>
            </a:r>
            <a:r>
              <a:rPr sz="1800" spc="-2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800" spc="-180" dirty="0">
                <a:latin typeface="Microsoft Sans Serif" panose="020B0604020202020204"/>
                <a:cs typeface="Microsoft Sans Serif" panose="020B0604020202020204"/>
              </a:rPr>
              <a:t>a</a:t>
            </a:r>
            <a:r>
              <a:rPr sz="1800" spc="-7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800" spc="-204" dirty="0">
                <a:latin typeface="Microsoft Sans Serif" panose="020B0604020202020204"/>
                <a:cs typeface="Microsoft Sans Serif" panose="020B0604020202020204"/>
              </a:rPr>
              <a:t>new</a:t>
            </a:r>
            <a:r>
              <a:rPr sz="1800" spc="-6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800" spc="-210" dirty="0">
                <a:latin typeface="Microsoft Sans Serif" panose="020B0604020202020204"/>
                <a:cs typeface="Microsoft Sans Serif" panose="020B0604020202020204"/>
              </a:rPr>
              <a:t>web</a:t>
            </a:r>
            <a:r>
              <a:rPr sz="1800" spc="-3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800" spc="-150" dirty="0">
                <a:latin typeface="Microsoft Sans Serif" panose="020B0604020202020204"/>
                <a:cs typeface="Microsoft Sans Serif" panose="020B0604020202020204"/>
              </a:rPr>
              <a:t>project</a:t>
            </a:r>
            <a:r>
              <a:rPr sz="1800" spc="-4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800" spc="-175" dirty="0">
                <a:latin typeface="Microsoft Sans Serif" panose="020B0604020202020204"/>
                <a:cs typeface="Microsoft Sans Serif" panose="020B0604020202020204"/>
              </a:rPr>
              <a:t>as</a:t>
            </a:r>
            <a:r>
              <a:rPr sz="1800" spc="-7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800" spc="-195" dirty="0">
                <a:latin typeface="Microsoft Sans Serif" panose="020B0604020202020204"/>
                <a:cs typeface="Microsoft Sans Serif" panose="020B0604020202020204"/>
              </a:rPr>
              <a:t>shown</a:t>
            </a:r>
            <a:r>
              <a:rPr sz="1800" spc="-5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800" spc="-180" dirty="0">
                <a:latin typeface="Microsoft Sans Serif" panose="020B0604020202020204"/>
                <a:cs typeface="Microsoft Sans Serif" panose="020B0604020202020204"/>
              </a:rPr>
              <a:t>below</a:t>
            </a:r>
            <a:r>
              <a:rPr sz="1800" spc="-3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800" spc="-130" dirty="0">
                <a:latin typeface="Microsoft Sans Serif" panose="020B0604020202020204"/>
                <a:cs typeface="Microsoft Sans Serif" panose="020B0604020202020204"/>
              </a:rPr>
              <a:t>in</a:t>
            </a:r>
            <a:r>
              <a:rPr sz="1800" spc="-7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800" spc="-155" dirty="0">
                <a:latin typeface="Microsoft Sans Serif" panose="020B0604020202020204"/>
                <a:cs typeface="Microsoft Sans Serif" panose="020B0604020202020204"/>
              </a:rPr>
              <a:t>Fig</a:t>
            </a:r>
            <a:r>
              <a:rPr sz="1800" spc="-10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800" spc="-140" dirty="0">
                <a:latin typeface="Microsoft Sans Serif" panose="020B0604020202020204"/>
                <a:cs typeface="Microsoft Sans Serif" panose="020B0604020202020204"/>
              </a:rPr>
              <a:t>7.</a:t>
            </a:r>
            <a:endParaRPr sz="1800">
              <a:latin typeface="Microsoft Sans Serif" panose="020B0604020202020204"/>
              <a:cs typeface="Microsoft Sans Serif" panose="020B0604020202020204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95800" y="1524000"/>
            <a:ext cx="4419600" cy="259080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4881117" y="4454093"/>
            <a:ext cx="3891279" cy="1123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15" dirty="0">
                <a:latin typeface="Arial" panose="020B0604020202020204"/>
                <a:cs typeface="Arial" panose="020B0604020202020204"/>
              </a:rPr>
              <a:t>S</a:t>
            </a:r>
            <a:r>
              <a:rPr sz="1800" b="1" spc="-125" dirty="0">
                <a:latin typeface="Arial" panose="020B0604020202020204"/>
                <a:cs typeface="Arial" panose="020B0604020202020204"/>
              </a:rPr>
              <a:t>t</a:t>
            </a:r>
            <a:r>
              <a:rPr sz="1800" b="1" spc="-190" dirty="0">
                <a:latin typeface="Arial" panose="020B0604020202020204"/>
                <a:cs typeface="Arial" panose="020B0604020202020204"/>
              </a:rPr>
              <a:t>e</a:t>
            </a:r>
            <a:r>
              <a:rPr sz="1800" b="1" spc="-200" dirty="0">
                <a:latin typeface="Arial" panose="020B0604020202020204"/>
                <a:cs typeface="Arial" panose="020B0604020202020204"/>
              </a:rPr>
              <a:t>p</a:t>
            </a:r>
            <a:r>
              <a:rPr sz="1800" b="1" spc="-65" dirty="0">
                <a:latin typeface="Arial" panose="020B0604020202020204"/>
                <a:cs typeface="Arial" panose="020B0604020202020204"/>
              </a:rPr>
              <a:t> </a:t>
            </a:r>
            <a:r>
              <a:rPr sz="1800" b="1" spc="-190" dirty="0">
                <a:latin typeface="Arial" panose="020B0604020202020204"/>
                <a:cs typeface="Arial" panose="020B0604020202020204"/>
              </a:rPr>
              <a:t>9</a:t>
            </a:r>
            <a:r>
              <a:rPr sz="1800" b="1" spc="-110" dirty="0">
                <a:latin typeface="Arial" panose="020B0604020202020204"/>
                <a:cs typeface="Arial" panose="020B0604020202020204"/>
              </a:rPr>
              <a:t>:</a:t>
            </a:r>
            <a:endParaRPr sz="1800">
              <a:latin typeface="Arial" panose="020B0604020202020204"/>
              <a:cs typeface="Arial" panose="020B0604020202020204"/>
            </a:endParaRPr>
          </a:p>
          <a:p>
            <a:pPr marL="78740" indent="-66675">
              <a:lnSpc>
                <a:spcPct val="100000"/>
              </a:lnSpc>
              <a:spcBef>
                <a:spcPts val="5"/>
              </a:spcBef>
              <a:buSzPct val="94000"/>
              <a:buChar char="•"/>
              <a:tabLst>
                <a:tab pos="79375" algn="l"/>
              </a:tabLst>
            </a:pPr>
            <a:r>
              <a:rPr sz="1800" spc="-265" dirty="0">
                <a:latin typeface="Microsoft Sans Serif" panose="020B0604020202020204"/>
                <a:cs typeface="Microsoft Sans Serif" panose="020B0604020202020204"/>
              </a:rPr>
              <a:t>T</a:t>
            </a:r>
            <a:r>
              <a:rPr sz="1800" spc="-165" dirty="0">
                <a:latin typeface="Microsoft Sans Serif" panose="020B0604020202020204"/>
                <a:cs typeface="Microsoft Sans Serif" panose="020B0604020202020204"/>
              </a:rPr>
              <a:t>y</a:t>
            </a:r>
            <a:r>
              <a:rPr sz="1800" spc="-190" dirty="0">
                <a:latin typeface="Microsoft Sans Serif" panose="020B0604020202020204"/>
                <a:cs typeface="Microsoft Sans Serif" panose="020B0604020202020204"/>
              </a:rPr>
              <a:t>p</a:t>
            </a:r>
            <a:r>
              <a:rPr sz="1800" spc="-185" dirty="0">
                <a:latin typeface="Microsoft Sans Serif" panose="020B0604020202020204"/>
                <a:cs typeface="Microsoft Sans Serif" panose="020B0604020202020204"/>
              </a:rPr>
              <a:t>e</a:t>
            </a:r>
            <a:r>
              <a:rPr sz="1800" spc="-8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800" spc="-90" dirty="0">
                <a:latin typeface="Microsoft Sans Serif" panose="020B0604020202020204"/>
                <a:cs typeface="Microsoft Sans Serif" panose="020B0604020202020204"/>
              </a:rPr>
              <a:t>t</a:t>
            </a:r>
            <a:r>
              <a:rPr sz="1800" spc="-190" dirty="0">
                <a:latin typeface="Microsoft Sans Serif" panose="020B0604020202020204"/>
                <a:cs typeface="Microsoft Sans Serif" panose="020B0604020202020204"/>
              </a:rPr>
              <a:t>h</a:t>
            </a:r>
            <a:r>
              <a:rPr sz="1800" spc="-185" dirty="0">
                <a:latin typeface="Microsoft Sans Serif" panose="020B0604020202020204"/>
                <a:cs typeface="Microsoft Sans Serif" panose="020B0604020202020204"/>
              </a:rPr>
              <a:t>e</a:t>
            </a:r>
            <a:r>
              <a:rPr sz="1800" spc="-5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800" spc="-190" dirty="0">
                <a:latin typeface="Microsoft Sans Serif" panose="020B0604020202020204"/>
                <a:cs typeface="Microsoft Sans Serif" panose="020B0604020202020204"/>
              </a:rPr>
              <a:t>p</a:t>
            </a:r>
            <a:r>
              <a:rPr sz="1800" spc="-130" dirty="0">
                <a:latin typeface="Microsoft Sans Serif" panose="020B0604020202020204"/>
                <a:cs typeface="Microsoft Sans Serif" panose="020B0604020202020204"/>
              </a:rPr>
              <a:t>r</a:t>
            </a:r>
            <a:r>
              <a:rPr sz="1800" spc="-160" dirty="0">
                <a:latin typeface="Microsoft Sans Serif" panose="020B0604020202020204"/>
                <a:cs typeface="Microsoft Sans Serif" panose="020B0604020202020204"/>
              </a:rPr>
              <a:t>ojec</a:t>
            </a:r>
            <a:r>
              <a:rPr sz="1800" spc="-95" dirty="0">
                <a:latin typeface="Microsoft Sans Serif" panose="020B0604020202020204"/>
                <a:cs typeface="Microsoft Sans Serif" panose="020B0604020202020204"/>
              </a:rPr>
              <a:t>t</a:t>
            </a:r>
            <a:r>
              <a:rPr sz="1800" spc="-5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800" spc="-245" dirty="0">
                <a:latin typeface="Microsoft Sans Serif" panose="020B0604020202020204"/>
                <a:cs typeface="Microsoft Sans Serif" panose="020B0604020202020204"/>
              </a:rPr>
              <a:t>N</a:t>
            </a:r>
            <a:r>
              <a:rPr sz="1800" spc="-190" dirty="0">
                <a:latin typeface="Microsoft Sans Serif" panose="020B0604020202020204"/>
                <a:cs typeface="Microsoft Sans Serif" panose="020B0604020202020204"/>
              </a:rPr>
              <a:t>a</a:t>
            </a:r>
            <a:r>
              <a:rPr sz="1800" spc="-285" dirty="0">
                <a:latin typeface="Microsoft Sans Serif" panose="020B0604020202020204"/>
                <a:cs typeface="Microsoft Sans Serif" panose="020B0604020202020204"/>
              </a:rPr>
              <a:t>m</a:t>
            </a:r>
            <a:r>
              <a:rPr sz="1800" spc="-185" dirty="0">
                <a:latin typeface="Microsoft Sans Serif" panose="020B0604020202020204"/>
                <a:cs typeface="Microsoft Sans Serif" panose="020B0604020202020204"/>
              </a:rPr>
              <a:t>e</a:t>
            </a:r>
            <a:r>
              <a:rPr sz="1800" spc="-5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800" spc="-185" dirty="0">
                <a:latin typeface="Microsoft Sans Serif" panose="020B0604020202020204"/>
                <a:cs typeface="Microsoft Sans Serif" panose="020B0604020202020204"/>
              </a:rPr>
              <a:t>a</a:t>
            </a:r>
            <a:r>
              <a:rPr sz="1800" spc="-165" dirty="0">
                <a:latin typeface="Microsoft Sans Serif" panose="020B0604020202020204"/>
                <a:cs typeface="Microsoft Sans Serif" panose="020B0604020202020204"/>
              </a:rPr>
              <a:t>s</a:t>
            </a:r>
            <a:r>
              <a:rPr sz="1800" spc="-3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800" spc="-280" dirty="0">
                <a:latin typeface="Microsoft Sans Serif" panose="020B0604020202020204"/>
                <a:cs typeface="Microsoft Sans Serif" panose="020B0604020202020204"/>
              </a:rPr>
              <a:t>M</a:t>
            </a:r>
            <a:r>
              <a:rPr sz="1800" spc="-165" dirty="0">
                <a:latin typeface="Microsoft Sans Serif" panose="020B0604020202020204"/>
                <a:cs typeface="Microsoft Sans Serif" panose="020B0604020202020204"/>
              </a:rPr>
              <a:t>y</a:t>
            </a:r>
            <a:r>
              <a:rPr sz="1800" spc="-190" dirty="0">
                <a:latin typeface="Microsoft Sans Serif" panose="020B0604020202020204"/>
                <a:cs typeface="Microsoft Sans Serif" panose="020B0604020202020204"/>
              </a:rPr>
              <a:t>Ac</a:t>
            </a:r>
            <a:r>
              <a:rPr sz="1800" spc="-165" dirty="0">
                <a:latin typeface="Microsoft Sans Serif" panose="020B0604020202020204"/>
                <a:cs typeface="Microsoft Sans Serif" panose="020B0604020202020204"/>
              </a:rPr>
              <a:t>c</a:t>
            </a:r>
            <a:r>
              <a:rPr sz="1800" spc="-190" dirty="0">
                <a:latin typeface="Microsoft Sans Serif" panose="020B0604020202020204"/>
                <a:cs typeface="Microsoft Sans Serif" panose="020B0604020202020204"/>
              </a:rPr>
              <a:t>o</a:t>
            </a:r>
            <a:r>
              <a:rPr sz="1800" spc="-195" dirty="0">
                <a:latin typeface="Microsoft Sans Serif" panose="020B0604020202020204"/>
                <a:cs typeface="Microsoft Sans Serif" panose="020B0604020202020204"/>
              </a:rPr>
              <a:t>u</a:t>
            </a:r>
            <a:r>
              <a:rPr sz="1800" spc="-140" dirty="0">
                <a:latin typeface="Microsoft Sans Serif" panose="020B0604020202020204"/>
                <a:cs typeface="Microsoft Sans Serif" panose="020B0604020202020204"/>
              </a:rPr>
              <a:t>nt</a:t>
            </a:r>
            <a:endParaRPr sz="1800">
              <a:latin typeface="Microsoft Sans Serif" panose="020B0604020202020204"/>
              <a:cs typeface="Microsoft Sans Serif" panose="020B0604020202020204"/>
            </a:endParaRPr>
          </a:p>
          <a:p>
            <a:pPr marL="12700">
              <a:lnSpc>
                <a:spcPct val="100000"/>
              </a:lnSpc>
            </a:pPr>
            <a:r>
              <a:rPr sz="1800" spc="-245" dirty="0">
                <a:latin typeface="Microsoft Sans Serif" panose="020B0604020202020204"/>
                <a:cs typeface="Microsoft Sans Serif" panose="020B0604020202020204"/>
              </a:rPr>
              <a:t>C</a:t>
            </a:r>
            <a:r>
              <a:rPr sz="1800" spc="-80" dirty="0">
                <a:latin typeface="Microsoft Sans Serif" panose="020B0604020202020204"/>
                <a:cs typeface="Microsoft Sans Serif" panose="020B0604020202020204"/>
              </a:rPr>
              <a:t>li</a:t>
            </a:r>
            <a:r>
              <a:rPr sz="1800" spc="-165" dirty="0">
                <a:latin typeface="Microsoft Sans Serif" panose="020B0604020202020204"/>
                <a:cs typeface="Microsoft Sans Serif" panose="020B0604020202020204"/>
              </a:rPr>
              <a:t>ck</a:t>
            </a:r>
            <a:r>
              <a:rPr sz="1800" spc="-9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800" spc="-190" dirty="0">
                <a:latin typeface="Microsoft Sans Serif" panose="020B0604020202020204"/>
                <a:cs typeface="Microsoft Sans Serif" panose="020B0604020202020204"/>
              </a:rPr>
              <a:t>o</a:t>
            </a:r>
            <a:r>
              <a:rPr sz="1800" spc="-185" dirty="0">
                <a:latin typeface="Microsoft Sans Serif" panose="020B0604020202020204"/>
                <a:cs typeface="Microsoft Sans Serif" panose="020B0604020202020204"/>
              </a:rPr>
              <a:t>n</a:t>
            </a:r>
            <a:r>
              <a:rPr sz="1800" spc="-6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800" spc="-90" dirty="0">
                <a:latin typeface="Microsoft Sans Serif" panose="020B0604020202020204"/>
                <a:cs typeface="Microsoft Sans Serif" panose="020B0604020202020204"/>
              </a:rPr>
              <a:t>t</a:t>
            </a:r>
            <a:r>
              <a:rPr sz="1800" spc="-190" dirty="0">
                <a:latin typeface="Microsoft Sans Serif" panose="020B0604020202020204"/>
                <a:cs typeface="Microsoft Sans Serif" panose="020B0604020202020204"/>
              </a:rPr>
              <a:t>h</a:t>
            </a:r>
            <a:r>
              <a:rPr sz="1800" spc="-185" dirty="0">
                <a:latin typeface="Microsoft Sans Serif" panose="020B0604020202020204"/>
                <a:cs typeface="Microsoft Sans Serif" panose="020B0604020202020204"/>
              </a:rPr>
              <a:t>e</a:t>
            </a:r>
            <a:r>
              <a:rPr sz="1800" spc="-5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800" spc="-190" dirty="0">
                <a:latin typeface="Microsoft Sans Serif" panose="020B0604020202020204"/>
                <a:cs typeface="Microsoft Sans Serif" panose="020B0604020202020204"/>
              </a:rPr>
              <a:t>n</a:t>
            </a:r>
            <a:r>
              <a:rPr sz="1800" spc="-195" dirty="0">
                <a:latin typeface="Microsoft Sans Serif" panose="020B0604020202020204"/>
                <a:cs typeface="Microsoft Sans Serif" panose="020B0604020202020204"/>
              </a:rPr>
              <a:t>e</a:t>
            </a:r>
            <a:r>
              <a:rPr sz="1800" spc="-165" dirty="0">
                <a:latin typeface="Microsoft Sans Serif" panose="020B0604020202020204"/>
                <a:cs typeface="Microsoft Sans Serif" panose="020B0604020202020204"/>
              </a:rPr>
              <a:t>x</a:t>
            </a:r>
            <a:r>
              <a:rPr sz="1800" spc="-90" dirty="0">
                <a:latin typeface="Microsoft Sans Serif" panose="020B0604020202020204"/>
                <a:cs typeface="Microsoft Sans Serif" panose="020B0604020202020204"/>
              </a:rPr>
              <a:t>t</a:t>
            </a:r>
            <a:r>
              <a:rPr sz="1800" spc="-5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800" spc="-190" dirty="0">
                <a:latin typeface="Microsoft Sans Serif" panose="020B0604020202020204"/>
                <a:cs typeface="Microsoft Sans Serif" panose="020B0604020202020204"/>
              </a:rPr>
              <a:t>b</a:t>
            </a:r>
            <a:r>
              <a:rPr sz="1800" spc="-195" dirty="0">
                <a:latin typeface="Microsoft Sans Serif" panose="020B0604020202020204"/>
                <a:cs typeface="Microsoft Sans Serif" panose="020B0604020202020204"/>
              </a:rPr>
              <a:t>u</a:t>
            </a:r>
            <a:r>
              <a:rPr sz="1800" spc="-90" dirty="0">
                <a:latin typeface="Microsoft Sans Serif" panose="020B0604020202020204"/>
                <a:cs typeface="Microsoft Sans Serif" panose="020B0604020202020204"/>
              </a:rPr>
              <a:t>tt</a:t>
            </a:r>
            <a:r>
              <a:rPr sz="1800" spc="-190" dirty="0">
                <a:latin typeface="Microsoft Sans Serif" panose="020B0604020202020204"/>
                <a:cs typeface="Microsoft Sans Serif" panose="020B0604020202020204"/>
              </a:rPr>
              <a:t>o</a:t>
            </a:r>
            <a:r>
              <a:rPr sz="1800" spc="-185" dirty="0">
                <a:latin typeface="Microsoft Sans Serif" panose="020B0604020202020204"/>
                <a:cs typeface="Microsoft Sans Serif" panose="020B0604020202020204"/>
              </a:rPr>
              <a:t>n</a:t>
            </a:r>
            <a:r>
              <a:rPr sz="1800" spc="-3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800" spc="-185" dirty="0">
                <a:latin typeface="Microsoft Sans Serif" panose="020B0604020202020204"/>
                <a:cs typeface="Microsoft Sans Serif" panose="020B0604020202020204"/>
              </a:rPr>
              <a:t>a</a:t>
            </a:r>
            <a:r>
              <a:rPr sz="1800" spc="-165" dirty="0">
                <a:latin typeface="Microsoft Sans Serif" panose="020B0604020202020204"/>
                <a:cs typeface="Microsoft Sans Serif" panose="020B0604020202020204"/>
              </a:rPr>
              <a:t>s</a:t>
            </a:r>
            <a:r>
              <a:rPr sz="1800" spc="-7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800" spc="-180" dirty="0">
                <a:latin typeface="Microsoft Sans Serif" panose="020B0604020202020204"/>
                <a:cs typeface="Microsoft Sans Serif" panose="020B0604020202020204"/>
              </a:rPr>
              <a:t>sho</a:t>
            </a:r>
            <a:r>
              <a:rPr sz="1800" spc="-250" dirty="0">
                <a:latin typeface="Microsoft Sans Serif" panose="020B0604020202020204"/>
                <a:cs typeface="Microsoft Sans Serif" panose="020B0604020202020204"/>
              </a:rPr>
              <a:t>w</a:t>
            </a:r>
            <a:r>
              <a:rPr sz="1800" spc="-185" dirty="0">
                <a:latin typeface="Microsoft Sans Serif" panose="020B0604020202020204"/>
                <a:cs typeface="Microsoft Sans Serif" panose="020B0604020202020204"/>
              </a:rPr>
              <a:t>n</a:t>
            </a:r>
            <a:r>
              <a:rPr sz="1800" spc="-3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800" spc="-190" dirty="0">
                <a:latin typeface="Microsoft Sans Serif" panose="020B0604020202020204"/>
                <a:cs typeface="Microsoft Sans Serif" panose="020B0604020202020204"/>
              </a:rPr>
              <a:t>b</a:t>
            </a:r>
            <a:r>
              <a:rPr sz="1800" spc="-195" dirty="0">
                <a:latin typeface="Microsoft Sans Serif" panose="020B0604020202020204"/>
                <a:cs typeface="Microsoft Sans Serif" panose="020B0604020202020204"/>
              </a:rPr>
              <a:t>e</a:t>
            </a:r>
            <a:r>
              <a:rPr sz="1800" spc="-80" dirty="0">
                <a:latin typeface="Microsoft Sans Serif" panose="020B0604020202020204"/>
                <a:cs typeface="Microsoft Sans Serif" panose="020B0604020202020204"/>
              </a:rPr>
              <a:t>l</a:t>
            </a:r>
            <a:r>
              <a:rPr sz="1800" spc="-190" dirty="0">
                <a:latin typeface="Microsoft Sans Serif" panose="020B0604020202020204"/>
                <a:cs typeface="Microsoft Sans Serif" panose="020B0604020202020204"/>
              </a:rPr>
              <a:t>o</a:t>
            </a:r>
            <a:r>
              <a:rPr sz="1800" spc="-235" dirty="0">
                <a:latin typeface="Microsoft Sans Serif" panose="020B0604020202020204"/>
                <a:cs typeface="Microsoft Sans Serif" panose="020B0604020202020204"/>
              </a:rPr>
              <a:t>w</a:t>
            </a:r>
            <a:r>
              <a:rPr sz="1800" spc="-6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800" spc="-80" dirty="0">
                <a:latin typeface="Microsoft Sans Serif" panose="020B0604020202020204"/>
                <a:cs typeface="Microsoft Sans Serif" panose="020B0604020202020204"/>
              </a:rPr>
              <a:t>i</a:t>
            </a:r>
            <a:r>
              <a:rPr sz="1800" spc="-185" dirty="0">
                <a:latin typeface="Microsoft Sans Serif" panose="020B0604020202020204"/>
                <a:cs typeface="Microsoft Sans Serif" panose="020B0604020202020204"/>
              </a:rPr>
              <a:t>n</a:t>
            </a:r>
            <a:r>
              <a:rPr sz="1800" spc="-8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800" spc="-195" dirty="0">
                <a:latin typeface="Microsoft Sans Serif" panose="020B0604020202020204"/>
                <a:cs typeface="Microsoft Sans Serif" panose="020B0604020202020204"/>
              </a:rPr>
              <a:t>F</a:t>
            </a:r>
            <a:r>
              <a:rPr sz="1800" spc="-80" dirty="0">
                <a:latin typeface="Microsoft Sans Serif" panose="020B0604020202020204"/>
                <a:cs typeface="Microsoft Sans Serif" panose="020B0604020202020204"/>
              </a:rPr>
              <a:t>i</a:t>
            </a:r>
            <a:r>
              <a:rPr sz="1800" spc="-185" dirty="0">
                <a:latin typeface="Microsoft Sans Serif" panose="020B0604020202020204"/>
                <a:cs typeface="Microsoft Sans Serif" panose="020B0604020202020204"/>
              </a:rPr>
              <a:t>g</a:t>
            </a:r>
            <a:endParaRPr sz="1800">
              <a:latin typeface="Microsoft Sans Serif" panose="020B0604020202020204"/>
              <a:cs typeface="Microsoft Sans Serif" panose="020B0604020202020204"/>
            </a:endParaRPr>
          </a:p>
          <a:p>
            <a:pPr marL="12700">
              <a:lnSpc>
                <a:spcPct val="100000"/>
              </a:lnSpc>
            </a:pPr>
            <a:r>
              <a:rPr sz="1800" spc="-145" dirty="0">
                <a:latin typeface="Microsoft Sans Serif" panose="020B0604020202020204"/>
                <a:cs typeface="Microsoft Sans Serif" panose="020B0604020202020204"/>
              </a:rPr>
              <a:t>8.</a:t>
            </a:r>
            <a:endParaRPr sz="1800">
              <a:latin typeface="Microsoft Sans Serif" panose="020B0604020202020204"/>
              <a:cs typeface="Microsoft Sans Serif" panose="020B0604020202020204"/>
            </a:endParaRP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48767" y="36576"/>
            <a:ext cx="4523232" cy="308762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41528" y="3461766"/>
            <a:ext cx="4775835" cy="758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spc="-185" dirty="0">
                <a:latin typeface="Arial" panose="020B0604020202020204"/>
                <a:cs typeface="Arial" panose="020B0604020202020204"/>
              </a:rPr>
              <a:t>S</a:t>
            </a:r>
            <a:r>
              <a:rPr sz="1600" b="1" spc="-105" dirty="0">
                <a:latin typeface="Arial" panose="020B0604020202020204"/>
                <a:cs typeface="Arial" panose="020B0604020202020204"/>
              </a:rPr>
              <a:t>t</a:t>
            </a:r>
            <a:r>
              <a:rPr sz="1600" b="1" spc="-155" dirty="0">
                <a:latin typeface="Arial" panose="020B0604020202020204"/>
                <a:cs typeface="Arial" panose="020B0604020202020204"/>
              </a:rPr>
              <a:t>e</a:t>
            </a:r>
            <a:r>
              <a:rPr sz="1600" b="1" spc="-175" dirty="0">
                <a:latin typeface="Arial" panose="020B0604020202020204"/>
                <a:cs typeface="Arial" panose="020B0604020202020204"/>
              </a:rPr>
              <a:t>p</a:t>
            </a:r>
            <a:r>
              <a:rPr sz="1600" b="1" spc="-125" dirty="0">
                <a:latin typeface="Arial" panose="020B0604020202020204"/>
                <a:cs typeface="Arial" panose="020B0604020202020204"/>
              </a:rPr>
              <a:t> </a:t>
            </a:r>
            <a:r>
              <a:rPr sz="1600" b="1" spc="-155" dirty="0">
                <a:latin typeface="Arial" panose="020B0604020202020204"/>
                <a:cs typeface="Arial" panose="020B0604020202020204"/>
              </a:rPr>
              <a:t>10</a:t>
            </a:r>
            <a:r>
              <a:rPr sz="1600" b="1" spc="-95" dirty="0">
                <a:latin typeface="Arial" panose="020B0604020202020204"/>
                <a:cs typeface="Arial" panose="020B0604020202020204"/>
              </a:rPr>
              <a:t>:</a:t>
            </a:r>
            <a:endParaRPr sz="1600">
              <a:latin typeface="Arial" panose="020B0604020202020204"/>
              <a:cs typeface="Arial" panose="020B0604020202020204"/>
            </a:endParaRPr>
          </a:p>
          <a:p>
            <a:pPr marL="71755" indent="-59690">
              <a:lnSpc>
                <a:spcPct val="100000"/>
              </a:lnSpc>
              <a:buSzPct val="94000"/>
              <a:buChar char="•"/>
              <a:tabLst>
                <a:tab pos="72390" algn="l"/>
              </a:tabLst>
            </a:pPr>
            <a:r>
              <a:rPr sz="1600" spc="-185" dirty="0">
                <a:latin typeface="Microsoft Sans Serif" panose="020B0604020202020204"/>
                <a:cs typeface="Microsoft Sans Serif" panose="020B0604020202020204"/>
              </a:rPr>
              <a:t>S</a:t>
            </a:r>
            <a:r>
              <a:rPr sz="1600" spc="-155" dirty="0">
                <a:latin typeface="Microsoft Sans Serif" panose="020B0604020202020204"/>
                <a:cs typeface="Microsoft Sans Serif" panose="020B0604020202020204"/>
              </a:rPr>
              <a:t>e</a:t>
            </a:r>
            <a:r>
              <a:rPr sz="1600" spc="-75" dirty="0">
                <a:latin typeface="Microsoft Sans Serif" panose="020B0604020202020204"/>
                <a:cs typeface="Microsoft Sans Serif" panose="020B0604020202020204"/>
              </a:rPr>
              <a:t>l</a:t>
            </a:r>
            <a:r>
              <a:rPr sz="1600" spc="-165" dirty="0">
                <a:latin typeface="Microsoft Sans Serif" panose="020B0604020202020204"/>
                <a:cs typeface="Microsoft Sans Serif" panose="020B0604020202020204"/>
              </a:rPr>
              <a:t>e</a:t>
            </a:r>
            <a:r>
              <a:rPr sz="1600" spc="-160" dirty="0">
                <a:latin typeface="Microsoft Sans Serif" panose="020B0604020202020204"/>
                <a:cs typeface="Microsoft Sans Serif" panose="020B0604020202020204"/>
              </a:rPr>
              <a:t>c</a:t>
            </a:r>
            <a:r>
              <a:rPr sz="1600" spc="-80" dirty="0">
                <a:latin typeface="Microsoft Sans Serif" panose="020B0604020202020204"/>
                <a:cs typeface="Microsoft Sans Serif" panose="020B0604020202020204"/>
              </a:rPr>
              <a:t>t</a:t>
            </a:r>
            <a:r>
              <a:rPr sz="1600" spc="-10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90" dirty="0">
                <a:latin typeface="Microsoft Sans Serif" panose="020B0604020202020204"/>
                <a:cs typeface="Microsoft Sans Serif" panose="020B0604020202020204"/>
              </a:rPr>
              <a:t>t</a:t>
            </a:r>
            <a:r>
              <a:rPr sz="1600" spc="-155" dirty="0">
                <a:latin typeface="Microsoft Sans Serif" panose="020B0604020202020204"/>
                <a:cs typeface="Microsoft Sans Serif" panose="020B0604020202020204"/>
              </a:rPr>
              <a:t>h</a:t>
            </a:r>
            <a:r>
              <a:rPr sz="1600" spc="-160" dirty="0">
                <a:latin typeface="Microsoft Sans Serif" panose="020B0604020202020204"/>
                <a:cs typeface="Microsoft Sans Serif" panose="020B0604020202020204"/>
              </a:rPr>
              <a:t>e</a:t>
            </a:r>
            <a:r>
              <a:rPr sz="1600" spc="-10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160" dirty="0">
                <a:latin typeface="Microsoft Sans Serif" panose="020B0604020202020204"/>
                <a:cs typeface="Microsoft Sans Serif" panose="020B0604020202020204"/>
              </a:rPr>
              <a:t>s</a:t>
            </a:r>
            <a:r>
              <a:rPr sz="1600" spc="-155" dirty="0">
                <a:latin typeface="Microsoft Sans Serif" panose="020B0604020202020204"/>
                <a:cs typeface="Microsoft Sans Serif" panose="020B0604020202020204"/>
              </a:rPr>
              <a:t>e</a:t>
            </a:r>
            <a:r>
              <a:rPr sz="1600" spc="-105" dirty="0">
                <a:latin typeface="Microsoft Sans Serif" panose="020B0604020202020204"/>
                <a:cs typeface="Microsoft Sans Serif" panose="020B0604020202020204"/>
              </a:rPr>
              <a:t>r</a:t>
            </a:r>
            <a:r>
              <a:rPr sz="1600" spc="-160" dirty="0">
                <a:latin typeface="Microsoft Sans Serif" panose="020B0604020202020204"/>
                <a:cs typeface="Microsoft Sans Serif" panose="020B0604020202020204"/>
              </a:rPr>
              <a:t>v</a:t>
            </a:r>
            <a:r>
              <a:rPr sz="1600" spc="-155" dirty="0">
                <a:latin typeface="Microsoft Sans Serif" panose="020B0604020202020204"/>
                <a:cs typeface="Microsoft Sans Serif" panose="020B0604020202020204"/>
              </a:rPr>
              <a:t>e</a:t>
            </a:r>
            <a:r>
              <a:rPr sz="1600" spc="-95" dirty="0">
                <a:latin typeface="Microsoft Sans Serif" panose="020B0604020202020204"/>
                <a:cs typeface="Microsoft Sans Serif" panose="020B0604020202020204"/>
              </a:rPr>
              <a:t>r</a:t>
            </a:r>
            <a:r>
              <a:rPr sz="1600" spc="-7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155" dirty="0">
                <a:latin typeface="Microsoft Sans Serif" panose="020B0604020202020204"/>
                <a:cs typeface="Microsoft Sans Serif" panose="020B0604020202020204"/>
              </a:rPr>
              <a:t>a</a:t>
            </a:r>
            <a:r>
              <a:rPr sz="1600" spc="-145" dirty="0">
                <a:latin typeface="Microsoft Sans Serif" panose="020B0604020202020204"/>
                <a:cs typeface="Microsoft Sans Serif" panose="020B0604020202020204"/>
              </a:rPr>
              <a:t>s</a:t>
            </a:r>
            <a:r>
              <a:rPr sz="1600" spc="-8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220" dirty="0">
                <a:latin typeface="Microsoft Sans Serif" panose="020B0604020202020204"/>
                <a:cs typeface="Microsoft Sans Serif" panose="020B0604020202020204"/>
              </a:rPr>
              <a:t>G</a:t>
            </a:r>
            <a:r>
              <a:rPr sz="1600" spc="-75" dirty="0">
                <a:latin typeface="Microsoft Sans Serif" panose="020B0604020202020204"/>
                <a:cs typeface="Microsoft Sans Serif" panose="020B0604020202020204"/>
              </a:rPr>
              <a:t>l</a:t>
            </a:r>
            <a:r>
              <a:rPr sz="1600" spc="-165" dirty="0">
                <a:latin typeface="Microsoft Sans Serif" panose="020B0604020202020204"/>
                <a:cs typeface="Microsoft Sans Serif" panose="020B0604020202020204"/>
              </a:rPr>
              <a:t>a</a:t>
            </a:r>
            <a:r>
              <a:rPr sz="1600" spc="-160" dirty="0">
                <a:latin typeface="Microsoft Sans Serif" panose="020B0604020202020204"/>
                <a:cs typeface="Microsoft Sans Serif" panose="020B0604020202020204"/>
              </a:rPr>
              <a:t>ss</a:t>
            </a:r>
            <a:r>
              <a:rPr sz="1600" spc="-90" dirty="0">
                <a:latin typeface="Microsoft Sans Serif" panose="020B0604020202020204"/>
                <a:cs typeface="Microsoft Sans Serif" panose="020B0604020202020204"/>
              </a:rPr>
              <a:t>f</a:t>
            </a:r>
            <a:r>
              <a:rPr sz="1600" spc="-75" dirty="0">
                <a:latin typeface="Microsoft Sans Serif" panose="020B0604020202020204"/>
                <a:cs typeface="Microsoft Sans Serif" panose="020B0604020202020204"/>
              </a:rPr>
              <a:t>i</a:t>
            </a:r>
            <a:r>
              <a:rPr sz="1600" spc="-170" dirty="0">
                <a:latin typeface="Microsoft Sans Serif" panose="020B0604020202020204"/>
                <a:cs typeface="Microsoft Sans Serif" panose="020B0604020202020204"/>
              </a:rPr>
              <a:t>s</a:t>
            </a:r>
            <a:r>
              <a:rPr sz="1600" spc="-160" dirty="0">
                <a:latin typeface="Microsoft Sans Serif" panose="020B0604020202020204"/>
                <a:cs typeface="Microsoft Sans Serif" panose="020B0604020202020204"/>
              </a:rPr>
              <a:t>h</a:t>
            </a:r>
            <a:endParaRPr sz="1600">
              <a:latin typeface="Microsoft Sans Serif" panose="020B0604020202020204"/>
              <a:cs typeface="Microsoft Sans Serif" panose="020B0604020202020204"/>
            </a:endParaRPr>
          </a:p>
          <a:p>
            <a:pPr marL="12700">
              <a:lnSpc>
                <a:spcPct val="100000"/>
              </a:lnSpc>
            </a:pPr>
            <a:r>
              <a:rPr sz="1600" spc="-130" dirty="0">
                <a:latin typeface="Microsoft Sans Serif" panose="020B0604020202020204"/>
                <a:cs typeface="Microsoft Sans Serif" panose="020B0604020202020204"/>
              </a:rPr>
              <a:t>Click</a:t>
            </a:r>
            <a:r>
              <a:rPr sz="1600" spc="-6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155" dirty="0">
                <a:latin typeface="Microsoft Sans Serif" panose="020B0604020202020204"/>
                <a:cs typeface="Microsoft Sans Serif" panose="020B0604020202020204"/>
              </a:rPr>
              <a:t>on</a:t>
            </a:r>
            <a:r>
              <a:rPr sz="1600" spc="-10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135" dirty="0">
                <a:latin typeface="Microsoft Sans Serif" panose="020B0604020202020204"/>
                <a:cs typeface="Microsoft Sans Serif" panose="020B0604020202020204"/>
              </a:rPr>
              <a:t>the</a:t>
            </a:r>
            <a:r>
              <a:rPr sz="1600" spc="-8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145" dirty="0">
                <a:latin typeface="Microsoft Sans Serif" panose="020B0604020202020204"/>
                <a:cs typeface="Microsoft Sans Serif" panose="020B0604020202020204"/>
              </a:rPr>
              <a:t>Next</a:t>
            </a:r>
            <a:r>
              <a:rPr sz="1600" spc="-7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155" dirty="0">
                <a:latin typeface="Microsoft Sans Serif" panose="020B0604020202020204"/>
                <a:cs typeface="Microsoft Sans Serif" panose="020B0604020202020204"/>
              </a:rPr>
              <a:t>and</a:t>
            </a:r>
            <a:r>
              <a:rPr sz="1600" spc="-13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140" dirty="0">
                <a:latin typeface="Microsoft Sans Serif" panose="020B0604020202020204"/>
                <a:cs typeface="Microsoft Sans Serif" panose="020B0604020202020204"/>
              </a:rPr>
              <a:t>then</a:t>
            </a:r>
            <a:r>
              <a:rPr sz="1600" spc="-10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120" dirty="0">
                <a:latin typeface="Microsoft Sans Serif" panose="020B0604020202020204"/>
                <a:cs typeface="Microsoft Sans Serif" panose="020B0604020202020204"/>
              </a:rPr>
              <a:t>finish</a:t>
            </a:r>
            <a:r>
              <a:rPr sz="1600" spc="-8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135" dirty="0">
                <a:latin typeface="Microsoft Sans Serif" panose="020B0604020202020204"/>
                <a:cs typeface="Microsoft Sans Serif" panose="020B0604020202020204"/>
              </a:rPr>
              <a:t>button</a:t>
            </a:r>
            <a:r>
              <a:rPr sz="1600" spc="-10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145" dirty="0">
                <a:latin typeface="Microsoft Sans Serif" panose="020B0604020202020204"/>
                <a:cs typeface="Microsoft Sans Serif" panose="020B0604020202020204"/>
              </a:rPr>
              <a:t>as</a:t>
            </a:r>
            <a:r>
              <a:rPr sz="1600" spc="-10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165" dirty="0">
                <a:latin typeface="Microsoft Sans Serif" panose="020B0604020202020204"/>
                <a:cs typeface="Microsoft Sans Serif" panose="020B0604020202020204"/>
              </a:rPr>
              <a:t>shown</a:t>
            </a:r>
            <a:r>
              <a:rPr sz="1600" spc="-10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150" dirty="0">
                <a:latin typeface="Microsoft Sans Serif" panose="020B0604020202020204"/>
                <a:cs typeface="Microsoft Sans Serif" panose="020B0604020202020204"/>
              </a:rPr>
              <a:t>below</a:t>
            </a:r>
            <a:r>
              <a:rPr sz="1600" spc="-11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120" dirty="0">
                <a:latin typeface="Microsoft Sans Serif" panose="020B0604020202020204"/>
                <a:cs typeface="Microsoft Sans Serif" panose="020B0604020202020204"/>
              </a:rPr>
              <a:t>in</a:t>
            </a:r>
            <a:r>
              <a:rPr sz="1600" spc="-8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135" dirty="0">
                <a:latin typeface="Microsoft Sans Serif" panose="020B0604020202020204"/>
                <a:cs typeface="Microsoft Sans Serif" panose="020B0604020202020204"/>
              </a:rPr>
              <a:t>Fig</a:t>
            </a:r>
            <a:r>
              <a:rPr sz="1600" spc="-8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114" dirty="0">
                <a:latin typeface="Microsoft Sans Serif" panose="020B0604020202020204"/>
                <a:cs typeface="Microsoft Sans Serif" panose="020B0604020202020204"/>
              </a:rPr>
              <a:t>9.</a:t>
            </a:r>
            <a:endParaRPr sz="1600">
              <a:latin typeface="Microsoft Sans Serif" panose="020B0604020202020204"/>
              <a:cs typeface="Microsoft Sans Serif" panose="020B06040202020202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3461" y="4851654"/>
            <a:ext cx="498602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85" dirty="0">
                <a:latin typeface="Arial" panose="020B0604020202020204"/>
                <a:cs typeface="Arial" panose="020B0604020202020204"/>
              </a:rPr>
              <a:t>S</a:t>
            </a:r>
            <a:r>
              <a:rPr sz="2400" b="1" spc="-220" dirty="0">
                <a:latin typeface="Arial" panose="020B0604020202020204"/>
                <a:cs typeface="Arial" panose="020B0604020202020204"/>
              </a:rPr>
              <a:t>tep</a:t>
            </a:r>
            <a:r>
              <a:rPr sz="2400" b="1" spc="-120" dirty="0">
                <a:latin typeface="Arial" panose="020B0604020202020204"/>
                <a:cs typeface="Arial" panose="020B0604020202020204"/>
              </a:rPr>
              <a:t> </a:t>
            </a:r>
            <a:r>
              <a:rPr sz="2400" b="1" spc="-355" dirty="0">
                <a:latin typeface="Arial" panose="020B0604020202020204"/>
                <a:cs typeface="Arial" panose="020B0604020202020204"/>
              </a:rPr>
              <a:t>1</a:t>
            </a:r>
            <a:r>
              <a:rPr sz="2400" b="1" spc="-240" dirty="0">
                <a:latin typeface="Arial" panose="020B0604020202020204"/>
                <a:cs typeface="Arial" panose="020B0604020202020204"/>
              </a:rPr>
              <a:t>1</a:t>
            </a:r>
            <a:r>
              <a:rPr sz="2400" b="1" spc="-145" dirty="0">
                <a:latin typeface="Arial" panose="020B0604020202020204"/>
                <a:cs typeface="Arial" panose="020B0604020202020204"/>
              </a:rPr>
              <a:t>:</a:t>
            </a:r>
            <a:endParaRPr sz="24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ct val="100000"/>
              </a:lnSpc>
              <a:tabLst>
                <a:tab pos="2826385" algn="l"/>
              </a:tabLst>
            </a:pPr>
            <a:r>
              <a:rPr sz="2400" spc="-125" dirty="0">
                <a:latin typeface="Microsoft Sans Serif" panose="020B0604020202020204"/>
                <a:cs typeface="Microsoft Sans Serif" panose="020B0604020202020204"/>
              </a:rPr>
              <a:t>I</a:t>
            </a:r>
            <a:r>
              <a:rPr sz="2400" spc="-120" dirty="0">
                <a:latin typeface="Microsoft Sans Serif" panose="020B0604020202020204"/>
                <a:cs typeface="Microsoft Sans Serif" panose="020B0604020202020204"/>
              </a:rPr>
              <a:t>t</a:t>
            </a:r>
            <a:r>
              <a:rPr sz="2400" spc="-8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400" spc="-185" dirty="0">
                <a:latin typeface="Microsoft Sans Serif" panose="020B0604020202020204"/>
                <a:cs typeface="Microsoft Sans Serif" panose="020B0604020202020204"/>
              </a:rPr>
              <a:t>cr</a:t>
            </a:r>
            <a:r>
              <a:rPr sz="2400" spc="-245" dirty="0">
                <a:latin typeface="Microsoft Sans Serif" panose="020B0604020202020204"/>
                <a:cs typeface="Microsoft Sans Serif" panose="020B0604020202020204"/>
              </a:rPr>
              <a:t>e</a:t>
            </a:r>
            <a:r>
              <a:rPr sz="2400" spc="-240" dirty="0">
                <a:latin typeface="Microsoft Sans Serif" panose="020B0604020202020204"/>
                <a:cs typeface="Microsoft Sans Serif" panose="020B0604020202020204"/>
              </a:rPr>
              <a:t>a</a:t>
            </a:r>
            <a:r>
              <a:rPr sz="2400" spc="-125" dirty="0">
                <a:latin typeface="Microsoft Sans Serif" panose="020B0604020202020204"/>
                <a:cs typeface="Microsoft Sans Serif" panose="020B0604020202020204"/>
              </a:rPr>
              <a:t>t</a:t>
            </a:r>
            <a:r>
              <a:rPr sz="2400" spc="-229" dirty="0">
                <a:latin typeface="Microsoft Sans Serif" panose="020B0604020202020204"/>
                <a:cs typeface="Microsoft Sans Serif" panose="020B0604020202020204"/>
              </a:rPr>
              <a:t>e</a:t>
            </a:r>
            <a:r>
              <a:rPr sz="2400" spc="-220" dirty="0">
                <a:latin typeface="Microsoft Sans Serif" panose="020B0604020202020204"/>
                <a:cs typeface="Microsoft Sans Serif" panose="020B0604020202020204"/>
              </a:rPr>
              <a:t>s</a:t>
            </a:r>
            <a:r>
              <a:rPr sz="2400" spc="-114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400" spc="-245" dirty="0">
                <a:latin typeface="Microsoft Sans Serif" panose="020B0604020202020204"/>
                <a:cs typeface="Microsoft Sans Serif" panose="020B0604020202020204"/>
              </a:rPr>
              <a:t>a</a:t>
            </a:r>
            <a:r>
              <a:rPr sz="2400" spc="-8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400" spc="-440" dirty="0">
                <a:latin typeface="Microsoft Sans Serif" panose="020B0604020202020204"/>
                <a:cs typeface="Microsoft Sans Serif" panose="020B0604020202020204"/>
              </a:rPr>
              <a:t>W</a:t>
            </a:r>
            <a:r>
              <a:rPr sz="2400" spc="-240" dirty="0">
                <a:latin typeface="Microsoft Sans Serif" panose="020B0604020202020204"/>
                <a:cs typeface="Microsoft Sans Serif" panose="020B0604020202020204"/>
              </a:rPr>
              <a:t>e</a:t>
            </a:r>
            <a:r>
              <a:rPr sz="2400" spc="-245" dirty="0">
                <a:latin typeface="Microsoft Sans Serif" panose="020B0604020202020204"/>
                <a:cs typeface="Microsoft Sans Serif" panose="020B0604020202020204"/>
              </a:rPr>
              <a:t>b</a:t>
            </a:r>
            <a:r>
              <a:rPr sz="2400" spc="-8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400" spc="-285" dirty="0">
                <a:latin typeface="Microsoft Sans Serif" panose="020B0604020202020204"/>
                <a:cs typeface="Microsoft Sans Serif" panose="020B0604020202020204"/>
              </a:rPr>
              <a:t>P</a:t>
            </a:r>
            <a:r>
              <a:rPr sz="2400" spc="-185" dirty="0">
                <a:latin typeface="Microsoft Sans Serif" panose="020B0604020202020204"/>
                <a:cs typeface="Microsoft Sans Serif" panose="020B0604020202020204"/>
              </a:rPr>
              <a:t>roje</a:t>
            </a:r>
            <a:r>
              <a:rPr sz="2400" spc="-225" dirty="0">
                <a:latin typeface="Microsoft Sans Serif" panose="020B0604020202020204"/>
                <a:cs typeface="Microsoft Sans Serif" panose="020B0604020202020204"/>
              </a:rPr>
              <a:t>c</a:t>
            </a:r>
            <a:r>
              <a:rPr sz="2400" spc="-120" dirty="0">
                <a:latin typeface="Microsoft Sans Serif" panose="020B0604020202020204"/>
                <a:cs typeface="Microsoft Sans Serif" panose="020B0604020202020204"/>
              </a:rPr>
              <a:t>t</a:t>
            </a:r>
            <a:r>
              <a:rPr sz="2400" dirty="0">
                <a:latin typeface="Microsoft Sans Serif" panose="020B0604020202020204"/>
                <a:cs typeface="Microsoft Sans Serif" panose="020B0604020202020204"/>
              </a:rPr>
              <a:t>	</a:t>
            </a:r>
            <a:r>
              <a:rPr sz="2400" spc="-240" dirty="0">
                <a:latin typeface="Microsoft Sans Serif" panose="020B0604020202020204"/>
                <a:cs typeface="Microsoft Sans Serif" panose="020B0604020202020204"/>
              </a:rPr>
              <a:t>na</a:t>
            </a:r>
            <a:r>
              <a:rPr sz="2400" spc="-370" dirty="0">
                <a:latin typeface="Microsoft Sans Serif" panose="020B0604020202020204"/>
                <a:cs typeface="Microsoft Sans Serif" panose="020B0604020202020204"/>
              </a:rPr>
              <a:t>m</a:t>
            </a:r>
            <a:r>
              <a:rPr sz="2400" spc="-240" dirty="0">
                <a:latin typeface="Microsoft Sans Serif" panose="020B0604020202020204"/>
                <a:cs typeface="Microsoft Sans Serif" panose="020B0604020202020204"/>
              </a:rPr>
              <a:t>e</a:t>
            </a:r>
            <a:r>
              <a:rPr sz="2400" spc="-245" dirty="0">
                <a:latin typeface="Microsoft Sans Serif" panose="020B0604020202020204"/>
                <a:cs typeface="Microsoft Sans Serif" panose="020B0604020202020204"/>
              </a:rPr>
              <a:t>d</a:t>
            </a:r>
            <a:r>
              <a:rPr sz="2400" spc="-9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400" spc="-370" dirty="0">
                <a:latin typeface="Microsoft Sans Serif" panose="020B0604020202020204"/>
                <a:cs typeface="Microsoft Sans Serif" panose="020B0604020202020204"/>
              </a:rPr>
              <a:t>M</a:t>
            </a:r>
            <a:r>
              <a:rPr sz="2400" spc="-225" dirty="0">
                <a:latin typeface="Microsoft Sans Serif" panose="020B0604020202020204"/>
                <a:cs typeface="Microsoft Sans Serif" panose="020B0604020202020204"/>
              </a:rPr>
              <a:t>y</a:t>
            </a:r>
            <a:r>
              <a:rPr sz="2400" spc="-290" dirty="0">
                <a:latin typeface="Microsoft Sans Serif" panose="020B0604020202020204"/>
                <a:cs typeface="Microsoft Sans Serif" panose="020B0604020202020204"/>
              </a:rPr>
              <a:t>A</a:t>
            </a:r>
            <a:r>
              <a:rPr sz="2400" spc="-225" dirty="0">
                <a:latin typeface="Microsoft Sans Serif" panose="020B0604020202020204"/>
                <a:cs typeface="Microsoft Sans Serif" panose="020B0604020202020204"/>
              </a:rPr>
              <a:t>cc</a:t>
            </a:r>
            <a:r>
              <a:rPr sz="2400" spc="-235" dirty="0">
                <a:latin typeface="Microsoft Sans Serif" panose="020B0604020202020204"/>
                <a:cs typeface="Microsoft Sans Serif" panose="020B0604020202020204"/>
              </a:rPr>
              <a:t>o</a:t>
            </a:r>
            <a:r>
              <a:rPr sz="2400" spc="-240" dirty="0">
                <a:latin typeface="Microsoft Sans Serif" panose="020B0604020202020204"/>
                <a:cs typeface="Microsoft Sans Serif" panose="020B0604020202020204"/>
              </a:rPr>
              <a:t>un</a:t>
            </a:r>
            <a:r>
              <a:rPr sz="2400" spc="-100" dirty="0">
                <a:latin typeface="Microsoft Sans Serif" panose="020B0604020202020204"/>
                <a:cs typeface="Microsoft Sans Serif" panose="020B0604020202020204"/>
              </a:rPr>
              <a:t>t</a:t>
            </a:r>
            <a:r>
              <a:rPr sz="2400" spc="-120" dirty="0">
                <a:latin typeface="Microsoft Sans Serif" panose="020B0604020202020204"/>
                <a:cs typeface="Microsoft Sans Serif" panose="020B0604020202020204"/>
              </a:rPr>
              <a:t>.</a:t>
            </a:r>
            <a:endParaRPr sz="2400">
              <a:latin typeface="Microsoft Sans Serif" panose="020B0604020202020204"/>
              <a:cs typeface="Microsoft Sans Serif" panose="020B0604020202020204"/>
            </a:endParaRP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18538" y="68021"/>
            <a:ext cx="5112385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b="0" spc="-10" dirty="0">
                <a:latin typeface="Calibri" panose="020F0502020204030204"/>
                <a:cs typeface="Calibri" panose="020F0502020204030204"/>
              </a:rPr>
              <a:t>Creating</a:t>
            </a:r>
            <a:r>
              <a:rPr b="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b="0" dirty="0">
                <a:latin typeface="Calibri" panose="020F0502020204030204"/>
                <a:cs typeface="Calibri" panose="020F0502020204030204"/>
              </a:rPr>
              <a:t>the</a:t>
            </a:r>
            <a:r>
              <a:rPr b="0" spc="-70" dirty="0">
                <a:latin typeface="Calibri" panose="020F0502020204030204"/>
                <a:cs typeface="Calibri" panose="020F0502020204030204"/>
              </a:rPr>
              <a:t> </a:t>
            </a:r>
            <a:r>
              <a:rPr b="0" spc="-10" dirty="0">
                <a:latin typeface="Calibri" panose="020F0502020204030204"/>
                <a:cs typeface="Calibri" panose="020F0502020204030204"/>
              </a:rPr>
              <a:t>WebService</a:t>
            </a:r>
            <a:endParaRPr b="0" spc="-10" dirty="0">
              <a:latin typeface="Calibri" panose="020F0502020204030204"/>
              <a:cs typeface="Calibri" panose="020F0502020204030204"/>
            </a:endParaRPr>
          </a:p>
        </p:txBody>
      </p:sp>
      <p:pic>
        <p:nvPicPr>
          <p:cNvPr id="3" name="object 3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152400" y="990600"/>
            <a:ext cx="4267200" cy="243840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31140" y="3768928"/>
            <a:ext cx="3857625" cy="1123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15" dirty="0">
                <a:latin typeface="Arial" panose="020B0604020202020204"/>
                <a:cs typeface="Arial" panose="020B0604020202020204"/>
              </a:rPr>
              <a:t>S</a:t>
            </a:r>
            <a:r>
              <a:rPr sz="1800" b="1" spc="-125" dirty="0">
                <a:latin typeface="Arial" panose="020B0604020202020204"/>
                <a:cs typeface="Arial" panose="020B0604020202020204"/>
              </a:rPr>
              <a:t>t</a:t>
            </a:r>
            <a:r>
              <a:rPr sz="1800" b="1" spc="-190" dirty="0">
                <a:latin typeface="Arial" panose="020B0604020202020204"/>
                <a:cs typeface="Arial" panose="020B0604020202020204"/>
              </a:rPr>
              <a:t>e</a:t>
            </a:r>
            <a:r>
              <a:rPr sz="1800" b="1" spc="-200" dirty="0">
                <a:latin typeface="Arial" panose="020B0604020202020204"/>
                <a:cs typeface="Arial" panose="020B0604020202020204"/>
              </a:rPr>
              <a:t>p</a:t>
            </a:r>
            <a:r>
              <a:rPr sz="1800" b="1" spc="-65" dirty="0">
                <a:latin typeface="Arial" panose="020B0604020202020204"/>
                <a:cs typeface="Arial" panose="020B0604020202020204"/>
              </a:rPr>
              <a:t> </a:t>
            </a:r>
            <a:r>
              <a:rPr sz="1800" b="1" spc="-190" dirty="0">
                <a:latin typeface="Arial" panose="020B0604020202020204"/>
                <a:cs typeface="Arial" panose="020B0604020202020204"/>
              </a:rPr>
              <a:t>12</a:t>
            </a:r>
            <a:r>
              <a:rPr sz="1800" b="1" spc="-110" dirty="0">
                <a:latin typeface="Arial" panose="020B0604020202020204"/>
                <a:cs typeface="Arial" panose="020B0604020202020204"/>
              </a:rPr>
              <a:t>:</a:t>
            </a:r>
            <a:endParaRPr sz="1800">
              <a:latin typeface="Arial" panose="020B0604020202020204"/>
              <a:cs typeface="Arial" panose="020B0604020202020204"/>
            </a:endParaRPr>
          </a:p>
          <a:p>
            <a:pPr marL="78740" indent="-66675">
              <a:lnSpc>
                <a:spcPct val="100000"/>
              </a:lnSpc>
              <a:spcBef>
                <a:spcPts val="5"/>
              </a:spcBef>
              <a:buSzPct val="94000"/>
              <a:buChar char="•"/>
              <a:tabLst>
                <a:tab pos="79375" algn="l"/>
              </a:tabLst>
            </a:pPr>
            <a:r>
              <a:rPr sz="1800" spc="-245" dirty="0">
                <a:latin typeface="Microsoft Sans Serif" panose="020B0604020202020204"/>
                <a:cs typeface="Microsoft Sans Serif" panose="020B0604020202020204"/>
              </a:rPr>
              <a:t>R</a:t>
            </a:r>
            <a:r>
              <a:rPr sz="1800" spc="-80" dirty="0">
                <a:latin typeface="Microsoft Sans Serif" panose="020B0604020202020204"/>
                <a:cs typeface="Microsoft Sans Serif" panose="020B0604020202020204"/>
              </a:rPr>
              <a:t>i</a:t>
            </a:r>
            <a:r>
              <a:rPr sz="1800" spc="-185" dirty="0">
                <a:latin typeface="Microsoft Sans Serif" panose="020B0604020202020204"/>
                <a:cs typeface="Microsoft Sans Serif" panose="020B0604020202020204"/>
              </a:rPr>
              <a:t>gh</a:t>
            </a:r>
            <a:r>
              <a:rPr sz="1800" spc="-90" dirty="0">
                <a:latin typeface="Microsoft Sans Serif" panose="020B0604020202020204"/>
                <a:cs typeface="Microsoft Sans Serif" panose="020B0604020202020204"/>
              </a:rPr>
              <a:t>t</a:t>
            </a:r>
            <a:r>
              <a:rPr sz="1800" spc="-6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800" spc="-245" dirty="0">
                <a:latin typeface="Microsoft Sans Serif" panose="020B0604020202020204"/>
                <a:cs typeface="Microsoft Sans Serif" panose="020B0604020202020204"/>
              </a:rPr>
              <a:t>C</a:t>
            </a:r>
            <a:r>
              <a:rPr sz="1800" spc="-80" dirty="0">
                <a:latin typeface="Microsoft Sans Serif" panose="020B0604020202020204"/>
                <a:cs typeface="Microsoft Sans Serif" panose="020B0604020202020204"/>
              </a:rPr>
              <a:t>li</a:t>
            </a:r>
            <a:r>
              <a:rPr sz="1800" spc="-160" dirty="0">
                <a:latin typeface="Microsoft Sans Serif" panose="020B0604020202020204"/>
                <a:cs typeface="Microsoft Sans Serif" panose="020B0604020202020204"/>
              </a:rPr>
              <a:t>c</a:t>
            </a:r>
            <a:r>
              <a:rPr sz="1800" spc="-165" dirty="0">
                <a:latin typeface="Microsoft Sans Serif" panose="020B0604020202020204"/>
                <a:cs typeface="Microsoft Sans Serif" panose="020B0604020202020204"/>
              </a:rPr>
              <a:t>k</a:t>
            </a:r>
            <a:r>
              <a:rPr sz="1800" spc="-9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800" spc="-190" dirty="0">
                <a:latin typeface="Microsoft Sans Serif" panose="020B0604020202020204"/>
                <a:cs typeface="Microsoft Sans Serif" panose="020B0604020202020204"/>
              </a:rPr>
              <a:t>o</a:t>
            </a:r>
            <a:r>
              <a:rPr sz="1800" spc="-185" dirty="0">
                <a:latin typeface="Microsoft Sans Serif" panose="020B0604020202020204"/>
                <a:cs typeface="Microsoft Sans Serif" panose="020B0604020202020204"/>
              </a:rPr>
              <a:t>n</a:t>
            </a:r>
            <a:r>
              <a:rPr sz="1800" spc="-5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800" spc="-150" dirty="0">
                <a:latin typeface="Microsoft Sans Serif" panose="020B0604020202020204"/>
                <a:cs typeface="Microsoft Sans Serif" panose="020B0604020202020204"/>
              </a:rPr>
              <a:t>the</a:t>
            </a:r>
            <a:r>
              <a:rPr sz="1800" spc="-6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800" spc="-190" dirty="0">
                <a:latin typeface="Microsoft Sans Serif" panose="020B0604020202020204"/>
                <a:cs typeface="Microsoft Sans Serif" panose="020B0604020202020204"/>
              </a:rPr>
              <a:t>p</a:t>
            </a:r>
            <a:r>
              <a:rPr sz="1800" spc="-125" dirty="0">
                <a:latin typeface="Microsoft Sans Serif" panose="020B0604020202020204"/>
                <a:cs typeface="Microsoft Sans Serif" panose="020B0604020202020204"/>
              </a:rPr>
              <a:t>r</a:t>
            </a:r>
            <a:r>
              <a:rPr sz="1800" spc="-195" dirty="0">
                <a:latin typeface="Microsoft Sans Serif" panose="020B0604020202020204"/>
                <a:cs typeface="Microsoft Sans Serif" panose="020B0604020202020204"/>
              </a:rPr>
              <a:t>o</a:t>
            </a:r>
            <a:r>
              <a:rPr sz="1800" spc="-80" dirty="0">
                <a:latin typeface="Microsoft Sans Serif" panose="020B0604020202020204"/>
                <a:cs typeface="Microsoft Sans Serif" panose="020B0604020202020204"/>
              </a:rPr>
              <a:t>j</a:t>
            </a:r>
            <a:r>
              <a:rPr sz="1800" spc="-185" dirty="0">
                <a:latin typeface="Microsoft Sans Serif" panose="020B0604020202020204"/>
                <a:cs typeface="Microsoft Sans Serif" panose="020B0604020202020204"/>
              </a:rPr>
              <a:t>e</a:t>
            </a:r>
            <a:r>
              <a:rPr sz="1800" spc="-165" dirty="0">
                <a:latin typeface="Microsoft Sans Serif" panose="020B0604020202020204"/>
                <a:cs typeface="Microsoft Sans Serif" panose="020B0604020202020204"/>
              </a:rPr>
              <a:t>c</a:t>
            </a:r>
            <a:r>
              <a:rPr sz="1800" spc="-90" dirty="0">
                <a:latin typeface="Microsoft Sans Serif" panose="020B0604020202020204"/>
                <a:cs typeface="Microsoft Sans Serif" panose="020B0604020202020204"/>
              </a:rPr>
              <a:t>t</a:t>
            </a:r>
            <a:r>
              <a:rPr sz="1800" spc="-6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800" spc="-280" dirty="0">
                <a:latin typeface="Microsoft Sans Serif" panose="020B0604020202020204"/>
                <a:cs typeface="Microsoft Sans Serif" panose="020B0604020202020204"/>
              </a:rPr>
              <a:t>M</a:t>
            </a:r>
            <a:r>
              <a:rPr sz="1800" spc="-165" dirty="0">
                <a:latin typeface="Microsoft Sans Serif" panose="020B0604020202020204"/>
                <a:cs typeface="Microsoft Sans Serif" panose="020B0604020202020204"/>
              </a:rPr>
              <a:t>y</a:t>
            </a:r>
            <a:r>
              <a:rPr sz="1800" spc="-190" dirty="0">
                <a:latin typeface="Microsoft Sans Serif" panose="020B0604020202020204"/>
                <a:cs typeface="Microsoft Sans Serif" panose="020B0604020202020204"/>
              </a:rPr>
              <a:t>Ac</a:t>
            </a:r>
            <a:r>
              <a:rPr sz="1800" spc="-165" dirty="0">
                <a:latin typeface="Microsoft Sans Serif" panose="020B0604020202020204"/>
                <a:cs typeface="Microsoft Sans Serif" panose="020B0604020202020204"/>
              </a:rPr>
              <a:t>c</a:t>
            </a:r>
            <a:r>
              <a:rPr sz="1800" spc="-190" dirty="0">
                <a:latin typeface="Microsoft Sans Serif" panose="020B0604020202020204"/>
                <a:cs typeface="Microsoft Sans Serif" panose="020B0604020202020204"/>
              </a:rPr>
              <a:t>o</a:t>
            </a:r>
            <a:r>
              <a:rPr sz="1800" spc="-195" dirty="0">
                <a:latin typeface="Microsoft Sans Serif" panose="020B0604020202020204"/>
                <a:cs typeface="Microsoft Sans Serif" panose="020B0604020202020204"/>
              </a:rPr>
              <a:t>u</a:t>
            </a:r>
            <a:r>
              <a:rPr sz="1800" spc="-140" dirty="0">
                <a:latin typeface="Microsoft Sans Serif" panose="020B0604020202020204"/>
                <a:cs typeface="Microsoft Sans Serif" panose="020B0604020202020204"/>
              </a:rPr>
              <a:t>nt</a:t>
            </a:r>
            <a:endParaRPr sz="1800">
              <a:latin typeface="Microsoft Sans Serif" panose="020B0604020202020204"/>
              <a:cs typeface="Microsoft Sans Serif" panose="020B0604020202020204"/>
            </a:endParaRPr>
          </a:p>
          <a:p>
            <a:pPr marL="12700">
              <a:lnSpc>
                <a:spcPct val="100000"/>
              </a:lnSpc>
            </a:pPr>
            <a:r>
              <a:rPr sz="1800" spc="-220" dirty="0">
                <a:latin typeface="Microsoft Sans Serif" panose="020B0604020202020204"/>
                <a:cs typeface="Microsoft Sans Serif" panose="020B0604020202020204"/>
              </a:rPr>
              <a:t>S</a:t>
            </a:r>
            <a:r>
              <a:rPr sz="1800" spc="-195" dirty="0">
                <a:latin typeface="Microsoft Sans Serif" panose="020B0604020202020204"/>
                <a:cs typeface="Microsoft Sans Serif" panose="020B0604020202020204"/>
              </a:rPr>
              <a:t>e</a:t>
            </a:r>
            <a:r>
              <a:rPr sz="1800" spc="-80" dirty="0">
                <a:latin typeface="Microsoft Sans Serif" panose="020B0604020202020204"/>
                <a:cs typeface="Microsoft Sans Serif" panose="020B0604020202020204"/>
              </a:rPr>
              <a:t>l</a:t>
            </a:r>
            <a:r>
              <a:rPr sz="1800" spc="-180" dirty="0">
                <a:latin typeface="Microsoft Sans Serif" panose="020B0604020202020204"/>
                <a:cs typeface="Microsoft Sans Serif" panose="020B0604020202020204"/>
              </a:rPr>
              <a:t>ec</a:t>
            </a:r>
            <a:r>
              <a:rPr sz="1800" spc="-90" dirty="0">
                <a:latin typeface="Microsoft Sans Serif" panose="020B0604020202020204"/>
                <a:cs typeface="Microsoft Sans Serif" panose="020B0604020202020204"/>
              </a:rPr>
              <a:t>t</a:t>
            </a:r>
            <a:r>
              <a:rPr sz="1800" spc="-5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800" spc="-245" dirty="0">
                <a:latin typeface="Microsoft Sans Serif" panose="020B0604020202020204"/>
                <a:cs typeface="Microsoft Sans Serif" panose="020B0604020202020204"/>
              </a:rPr>
              <a:t>N</a:t>
            </a:r>
            <a:r>
              <a:rPr sz="1800" spc="-190" dirty="0">
                <a:latin typeface="Microsoft Sans Serif" panose="020B0604020202020204"/>
                <a:cs typeface="Microsoft Sans Serif" panose="020B0604020202020204"/>
              </a:rPr>
              <a:t>e</a:t>
            </a:r>
            <a:r>
              <a:rPr sz="1800" spc="-245" dirty="0">
                <a:latin typeface="Microsoft Sans Serif" panose="020B0604020202020204"/>
                <a:cs typeface="Microsoft Sans Serif" panose="020B0604020202020204"/>
              </a:rPr>
              <a:t>w</a:t>
            </a:r>
            <a:r>
              <a:rPr sz="1800" spc="-125" dirty="0">
                <a:latin typeface="Microsoft Sans Serif" panose="020B0604020202020204"/>
                <a:cs typeface="Microsoft Sans Serif" panose="020B0604020202020204"/>
              </a:rPr>
              <a:t>-</a:t>
            </a:r>
            <a:r>
              <a:rPr sz="1800" spc="-120" dirty="0">
                <a:latin typeface="Microsoft Sans Serif" panose="020B0604020202020204"/>
                <a:cs typeface="Microsoft Sans Serif" panose="020B0604020202020204"/>
              </a:rPr>
              <a:t>-</a:t>
            </a:r>
            <a:r>
              <a:rPr sz="1800" spc="-190" dirty="0">
                <a:latin typeface="Microsoft Sans Serif" panose="020B0604020202020204"/>
                <a:cs typeface="Microsoft Sans Serif" panose="020B0604020202020204"/>
              </a:rPr>
              <a:t>&gt;</a:t>
            </a:r>
            <a:r>
              <a:rPr sz="1800" spc="-340" dirty="0">
                <a:latin typeface="Microsoft Sans Serif" panose="020B0604020202020204"/>
                <a:cs typeface="Microsoft Sans Serif" panose="020B0604020202020204"/>
              </a:rPr>
              <a:t>W</a:t>
            </a:r>
            <a:r>
              <a:rPr sz="1800" spc="-190" dirty="0">
                <a:latin typeface="Microsoft Sans Serif" panose="020B0604020202020204"/>
                <a:cs typeface="Microsoft Sans Serif" panose="020B0604020202020204"/>
              </a:rPr>
              <a:t>e</a:t>
            </a:r>
            <a:r>
              <a:rPr sz="1800" spc="-195" dirty="0">
                <a:latin typeface="Microsoft Sans Serif" panose="020B0604020202020204"/>
                <a:cs typeface="Microsoft Sans Serif" panose="020B0604020202020204"/>
              </a:rPr>
              <a:t>b</a:t>
            </a:r>
            <a:r>
              <a:rPr sz="1800" spc="-220" dirty="0">
                <a:latin typeface="Microsoft Sans Serif" panose="020B0604020202020204"/>
                <a:cs typeface="Microsoft Sans Serif" panose="020B0604020202020204"/>
              </a:rPr>
              <a:t>S</a:t>
            </a:r>
            <a:r>
              <a:rPr sz="1800" spc="-195" dirty="0">
                <a:latin typeface="Microsoft Sans Serif" panose="020B0604020202020204"/>
                <a:cs typeface="Microsoft Sans Serif" panose="020B0604020202020204"/>
              </a:rPr>
              <a:t>e</a:t>
            </a:r>
            <a:r>
              <a:rPr sz="1800" spc="-125" dirty="0">
                <a:latin typeface="Microsoft Sans Serif" panose="020B0604020202020204"/>
                <a:cs typeface="Microsoft Sans Serif" panose="020B0604020202020204"/>
              </a:rPr>
              <a:t>r</a:t>
            </a:r>
            <a:r>
              <a:rPr sz="1800" spc="-165" dirty="0">
                <a:latin typeface="Microsoft Sans Serif" panose="020B0604020202020204"/>
                <a:cs typeface="Microsoft Sans Serif" panose="020B0604020202020204"/>
              </a:rPr>
              <a:t>v</a:t>
            </a:r>
            <a:r>
              <a:rPr sz="1800" spc="-80" dirty="0">
                <a:latin typeface="Microsoft Sans Serif" panose="020B0604020202020204"/>
                <a:cs typeface="Microsoft Sans Serif" panose="020B0604020202020204"/>
              </a:rPr>
              <a:t>i</a:t>
            </a:r>
            <a:r>
              <a:rPr sz="1800" spc="-165" dirty="0">
                <a:latin typeface="Microsoft Sans Serif" panose="020B0604020202020204"/>
                <a:cs typeface="Microsoft Sans Serif" panose="020B0604020202020204"/>
              </a:rPr>
              <a:t>c</a:t>
            </a:r>
            <a:r>
              <a:rPr sz="1800" spc="-185" dirty="0">
                <a:latin typeface="Microsoft Sans Serif" panose="020B0604020202020204"/>
                <a:cs typeface="Microsoft Sans Serif" panose="020B0604020202020204"/>
              </a:rPr>
              <a:t>e</a:t>
            </a:r>
            <a:r>
              <a:rPr sz="180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800" spc="-9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800" spc="-185" dirty="0">
                <a:latin typeface="Microsoft Sans Serif" panose="020B0604020202020204"/>
                <a:cs typeface="Microsoft Sans Serif" panose="020B0604020202020204"/>
              </a:rPr>
              <a:t>a</a:t>
            </a:r>
            <a:r>
              <a:rPr sz="1800" spc="-165" dirty="0">
                <a:latin typeface="Microsoft Sans Serif" panose="020B0604020202020204"/>
                <a:cs typeface="Microsoft Sans Serif" panose="020B0604020202020204"/>
              </a:rPr>
              <a:t>s</a:t>
            </a:r>
            <a:r>
              <a:rPr sz="1800" spc="-7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800" spc="-180" dirty="0">
                <a:latin typeface="Microsoft Sans Serif" panose="020B0604020202020204"/>
                <a:cs typeface="Microsoft Sans Serif" panose="020B0604020202020204"/>
              </a:rPr>
              <a:t>sho</a:t>
            </a:r>
            <a:r>
              <a:rPr sz="1800" spc="-250" dirty="0">
                <a:latin typeface="Microsoft Sans Serif" panose="020B0604020202020204"/>
                <a:cs typeface="Microsoft Sans Serif" panose="020B0604020202020204"/>
              </a:rPr>
              <a:t>w</a:t>
            </a:r>
            <a:r>
              <a:rPr sz="1800" spc="-185" dirty="0">
                <a:latin typeface="Microsoft Sans Serif" panose="020B0604020202020204"/>
                <a:cs typeface="Microsoft Sans Serif" panose="020B0604020202020204"/>
              </a:rPr>
              <a:t>n</a:t>
            </a:r>
            <a:r>
              <a:rPr sz="1800" spc="-3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800" spc="-190" dirty="0">
                <a:latin typeface="Microsoft Sans Serif" panose="020B0604020202020204"/>
                <a:cs typeface="Microsoft Sans Serif" panose="020B0604020202020204"/>
              </a:rPr>
              <a:t>b</a:t>
            </a:r>
            <a:r>
              <a:rPr sz="1800" spc="-195" dirty="0">
                <a:latin typeface="Microsoft Sans Serif" panose="020B0604020202020204"/>
                <a:cs typeface="Microsoft Sans Serif" panose="020B0604020202020204"/>
              </a:rPr>
              <a:t>e</a:t>
            </a:r>
            <a:r>
              <a:rPr sz="1800" spc="-80" dirty="0">
                <a:latin typeface="Microsoft Sans Serif" panose="020B0604020202020204"/>
                <a:cs typeface="Microsoft Sans Serif" panose="020B0604020202020204"/>
              </a:rPr>
              <a:t>l</a:t>
            </a:r>
            <a:r>
              <a:rPr sz="1800" spc="-190" dirty="0">
                <a:latin typeface="Microsoft Sans Serif" panose="020B0604020202020204"/>
                <a:cs typeface="Microsoft Sans Serif" panose="020B0604020202020204"/>
              </a:rPr>
              <a:t>o</a:t>
            </a:r>
            <a:r>
              <a:rPr sz="1800" spc="-235" dirty="0">
                <a:latin typeface="Microsoft Sans Serif" panose="020B0604020202020204"/>
                <a:cs typeface="Microsoft Sans Serif" panose="020B0604020202020204"/>
              </a:rPr>
              <a:t>w</a:t>
            </a:r>
            <a:r>
              <a:rPr sz="1800" spc="-6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800" spc="-80" dirty="0">
                <a:latin typeface="Microsoft Sans Serif" panose="020B0604020202020204"/>
                <a:cs typeface="Microsoft Sans Serif" panose="020B0604020202020204"/>
              </a:rPr>
              <a:t>i</a:t>
            </a:r>
            <a:r>
              <a:rPr sz="1800" spc="-185" dirty="0">
                <a:latin typeface="Microsoft Sans Serif" panose="020B0604020202020204"/>
                <a:cs typeface="Microsoft Sans Serif" panose="020B0604020202020204"/>
              </a:rPr>
              <a:t>n</a:t>
            </a:r>
            <a:endParaRPr sz="1800">
              <a:latin typeface="Microsoft Sans Serif" panose="020B0604020202020204"/>
              <a:cs typeface="Microsoft Sans Serif" panose="020B0604020202020204"/>
            </a:endParaRPr>
          </a:p>
          <a:p>
            <a:pPr marL="12700">
              <a:lnSpc>
                <a:spcPct val="100000"/>
              </a:lnSpc>
            </a:pPr>
            <a:r>
              <a:rPr sz="1800" spc="-195" dirty="0">
                <a:latin typeface="Microsoft Sans Serif" panose="020B0604020202020204"/>
                <a:cs typeface="Microsoft Sans Serif" panose="020B0604020202020204"/>
              </a:rPr>
              <a:t>F</a:t>
            </a:r>
            <a:r>
              <a:rPr sz="1800" spc="-80" dirty="0">
                <a:latin typeface="Microsoft Sans Serif" panose="020B0604020202020204"/>
                <a:cs typeface="Microsoft Sans Serif" panose="020B0604020202020204"/>
              </a:rPr>
              <a:t>i</a:t>
            </a:r>
            <a:r>
              <a:rPr sz="1800" spc="-180" dirty="0">
                <a:latin typeface="Microsoft Sans Serif" panose="020B0604020202020204"/>
                <a:cs typeface="Microsoft Sans Serif" panose="020B0604020202020204"/>
              </a:rPr>
              <a:t>g</a:t>
            </a:r>
            <a:r>
              <a:rPr sz="1800" spc="-7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800" spc="-190" dirty="0">
                <a:latin typeface="Microsoft Sans Serif" panose="020B0604020202020204"/>
                <a:cs typeface="Microsoft Sans Serif" panose="020B0604020202020204"/>
              </a:rPr>
              <a:t>10</a:t>
            </a:r>
            <a:r>
              <a:rPr sz="1800" spc="-90" dirty="0">
                <a:latin typeface="Microsoft Sans Serif" panose="020B0604020202020204"/>
                <a:cs typeface="Microsoft Sans Serif" panose="020B0604020202020204"/>
              </a:rPr>
              <a:t>.</a:t>
            </a:r>
            <a:endParaRPr sz="1800">
              <a:latin typeface="Microsoft Sans Serif" panose="020B0604020202020204"/>
              <a:cs typeface="Microsoft Sans Serif" panose="020B0604020202020204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1140" y="5141163"/>
            <a:ext cx="8826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10" dirty="0">
                <a:latin typeface="Microsoft Sans Serif" panose="020B0604020202020204"/>
                <a:cs typeface="Microsoft Sans Serif" panose="020B0604020202020204"/>
              </a:rPr>
              <a:t>`</a:t>
            </a:r>
            <a:endParaRPr sz="1800">
              <a:latin typeface="Microsoft Sans Serif" panose="020B0604020202020204"/>
              <a:cs typeface="Microsoft Sans Serif" panose="020B0604020202020204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24400" y="838200"/>
            <a:ext cx="4267200" cy="281940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5262117" y="4302633"/>
            <a:ext cx="3662679" cy="12465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1755" indent="-59690">
              <a:lnSpc>
                <a:spcPct val="100000"/>
              </a:lnSpc>
              <a:spcBef>
                <a:spcPts val="105"/>
              </a:spcBef>
              <a:buSzPct val="94000"/>
              <a:buFont typeface="Microsoft Sans Serif" panose="020B0604020202020204"/>
              <a:buChar char="•"/>
              <a:tabLst>
                <a:tab pos="72390" algn="l"/>
              </a:tabLst>
            </a:pPr>
            <a:r>
              <a:rPr sz="1600" b="1" spc="-185" dirty="0">
                <a:latin typeface="Arial" panose="020B0604020202020204"/>
                <a:cs typeface="Arial" panose="020B0604020202020204"/>
              </a:rPr>
              <a:t>S</a:t>
            </a:r>
            <a:r>
              <a:rPr sz="1600" b="1" spc="-105" dirty="0">
                <a:latin typeface="Arial" panose="020B0604020202020204"/>
                <a:cs typeface="Arial" panose="020B0604020202020204"/>
              </a:rPr>
              <a:t>t</a:t>
            </a:r>
            <a:r>
              <a:rPr sz="1600" b="1" spc="-155" dirty="0">
                <a:latin typeface="Arial" panose="020B0604020202020204"/>
                <a:cs typeface="Arial" panose="020B0604020202020204"/>
              </a:rPr>
              <a:t>e</a:t>
            </a:r>
            <a:r>
              <a:rPr sz="1600" b="1" spc="-175" dirty="0">
                <a:latin typeface="Arial" panose="020B0604020202020204"/>
                <a:cs typeface="Arial" panose="020B0604020202020204"/>
              </a:rPr>
              <a:t>p</a:t>
            </a:r>
            <a:r>
              <a:rPr sz="1600" b="1" spc="-125" dirty="0">
                <a:latin typeface="Arial" panose="020B0604020202020204"/>
                <a:cs typeface="Arial" panose="020B0604020202020204"/>
              </a:rPr>
              <a:t> </a:t>
            </a:r>
            <a:r>
              <a:rPr sz="1600" b="1" spc="-155" dirty="0">
                <a:latin typeface="Arial" panose="020B0604020202020204"/>
                <a:cs typeface="Arial" panose="020B0604020202020204"/>
              </a:rPr>
              <a:t>13</a:t>
            </a:r>
            <a:r>
              <a:rPr sz="1600" b="1" spc="-95" dirty="0">
                <a:latin typeface="Arial" panose="020B0604020202020204"/>
                <a:cs typeface="Arial" panose="020B0604020202020204"/>
              </a:rPr>
              <a:t>:</a:t>
            </a:r>
            <a:endParaRPr sz="1600">
              <a:latin typeface="Arial" panose="020B0604020202020204"/>
              <a:cs typeface="Arial" panose="020B0604020202020204"/>
            </a:endParaRPr>
          </a:p>
          <a:p>
            <a:pPr marL="71755" indent="-59690">
              <a:lnSpc>
                <a:spcPct val="100000"/>
              </a:lnSpc>
              <a:buSzPct val="94000"/>
              <a:buChar char="•"/>
              <a:tabLst>
                <a:tab pos="72390" algn="l"/>
              </a:tabLst>
            </a:pPr>
            <a:r>
              <a:rPr sz="1600" spc="-240" dirty="0">
                <a:latin typeface="Microsoft Sans Serif" panose="020B0604020202020204"/>
                <a:cs typeface="Microsoft Sans Serif" panose="020B0604020202020204"/>
              </a:rPr>
              <a:t>T</a:t>
            </a:r>
            <a:r>
              <a:rPr sz="1600" spc="-155" dirty="0">
                <a:latin typeface="Microsoft Sans Serif" panose="020B0604020202020204"/>
                <a:cs typeface="Microsoft Sans Serif" panose="020B0604020202020204"/>
              </a:rPr>
              <a:t>yp</a:t>
            </a:r>
            <a:r>
              <a:rPr sz="1600" spc="-160" dirty="0">
                <a:latin typeface="Microsoft Sans Serif" panose="020B0604020202020204"/>
                <a:cs typeface="Microsoft Sans Serif" panose="020B0604020202020204"/>
              </a:rPr>
              <a:t>e</a:t>
            </a:r>
            <a:r>
              <a:rPr sz="1600" spc="-10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90" dirty="0">
                <a:latin typeface="Microsoft Sans Serif" panose="020B0604020202020204"/>
                <a:cs typeface="Microsoft Sans Serif" panose="020B0604020202020204"/>
              </a:rPr>
              <a:t>t</a:t>
            </a:r>
            <a:r>
              <a:rPr sz="1600" spc="-155" dirty="0">
                <a:latin typeface="Microsoft Sans Serif" panose="020B0604020202020204"/>
                <a:cs typeface="Microsoft Sans Serif" panose="020B0604020202020204"/>
              </a:rPr>
              <a:t>h</a:t>
            </a:r>
            <a:r>
              <a:rPr sz="1600" spc="-160" dirty="0">
                <a:latin typeface="Microsoft Sans Serif" panose="020B0604020202020204"/>
                <a:cs typeface="Microsoft Sans Serif" panose="020B0604020202020204"/>
              </a:rPr>
              <a:t>e</a:t>
            </a:r>
            <a:r>
              <a:rPr sz="1600" spc="-8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155" dirty="0">
                <a:latin typeface="Microsoft Sans Serif" panose="020B0604020202020204"/>
                <a:cs typeface="Microsoft Sans Serif" panose="020B0604020202020204"/>
              </a:rPr>
              <a:t>na</a:t>
            </a:r>
            <a:r>
              <a:rPr sz="1600" spc="-240" dirty="0">
                <a:latin typeface="Microsoft Sans Serif" panose="020B0604020202020204"/>
                <a:cs typeface="Microsoft Sans Serif" panose="020B0604020202020204"/>
              </a:rPr>
              <a:t>m</a:t>
            </a:r>
            <a:r>
              <a:rPr sz="1600" spc="-160" dirty="0">
                <a:latin typeface="Microsoft Sans Serif" panose="020B0604020202020204"/>
                <a:cs typeface="Microsoft Sans Serif" panose="020B0604020202020204"/>
              </a:rPr>
              <a:t>e</a:t>
            </a:r>
            <a:r>
              <a:rPr sz="1600" spc="-12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155" dirty="0">
                <a:latin typeface="Microsoft Sans Serif" panose="020B0604020202020204"/>
                <a:cs typeface="Microsoft Sans Serif" panose="020B0604020202020204"/>
              </a:rPr>
              <a:t>o</a:t>
            </a:r>
            <a:r>
              <a:rPr sz="1600" spc="-80" dirty="0">
                <a:latin typeface="Microsoft Sans Serif" panose="020B0604020202020204"/>
                <a:cs typeface="Microsoft Sans Serif" panose="020B0604020202020204"/>
              </a:rPr>
              <a:t>f</a:t>
            </a:r>
            <a:r>
              <a:rPr sz="1600" spc="-7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90" dirty="0">
                <a:latin typeface="Microsoft Sans Serif" panose="020B0604020202020204"/>
                <a:cs typeface="Microsoft Sans Serif" panose="020B0604020202020204"/>
              </a:rPr>
              <a:t>t</a:t>
            </a:r>
            <a:r>
              <a:rPr sz="1600" spc="-155" dirty="0">
                <a:latin typeface="Microsoft Sans Serif" panose="020B0604020202020204"/>
                <a:cs typeface="Microsoft Sans Serif" panose="020B0604020202020204"/>
              </a:rPr>
              <a:t>h</a:t>
            </a:r>
            <a:r>
              <a:rPr sz="1600" spc="-160" dirty="0">
                <a:latin typeface="Microsoft Sans Serif" panose="020B0604020202020204"/>
                <a:cs typeface="Microsoft Sans Serif" panose="020B0604020202020204"/>
              </a:rPr>
              <a:t>e</a:t>
            </a:r>
            <a:r>
              <a:rPr sz="1600" spc="-9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290" dirty="0">
                <a:latin typeface="Microsoft Sans Serif" panose="020B0604020202020204"/>
                <a:cs typeface="Microsoft Sans Serif" panose="020B0604020202020204"/>
              </a:rPr>
              <a:t>W</a:t>
            </a:r>
            <a:r>
              <a:rPr sz="1600" spc="-160" dirty="0">
                <a:latin typeface="Microsoft Sans Serif" panose="020B0604020202020204"/>
                <a:cs typeface="Microsoft Sans Serif" panose="020B0604020202020204"/>
              </a:rPr>
              <a:t>ebSe</a:t>
            </a:r>
            <a:r>
              <a:rPr sz="1600" spc="-105" dirty="0">
                <a:latin typeface="Microsoft Sans Serif" panose="020B0604020202020204"/>
                <a:cs typeface="Microsoft Sans Serif" panose="020B0604020202020204"/>
              </a:rPr>
              <a:t>r</a:t>
            </a:r>
            <a:r>
              <a:rPr sz="1600" spc="-155" dirty="0">
                <a:latin typeface="Microsoft Sans Serif" panose="020B0604020202020204"/>
                <a:cs typeface="Microsoft Sans Serif" panose="020B0604020202020204"/>
              </a:rPr>
              <a:t>v</a:t>
            </a:r>
            <a:r>
              <a:rPr sz="1600" spc="-80" dirty="0">
                <a:latin typeface="Microsoft Sans Serif" panose="020B0604020202020204"/>
                <a:cs typeface="Microsoft Sans Serif" panose="020B0604020202020204"/>
              </a:rPr>
              <a:t>i</a:t>
            </a:r>
            <a:r>
              <a:rPr sz="1600" spc="-155" dirty="0">
                <a:latin typeface="Microsoft Sans Serif" panose="020B0604020202020204"/>
                <a:cs typeface="Microsoft Sans Serif" panose="020B0604020202020204"/>
              </a:rPr>
              <a:t>c</a:t>
            </a:r>
            <a:r>
              <a:rPr sz="1600" spc="-160" dirty="0">
                <a:latin typeface="Microsoft Sans Serif" panose="020B0604020202020204"/>
                <a:cs typeface="Microsoft Sans Serif" panose="020B0604020202020204"/>
              </a:rPr>
              <a:t>e</a:t>
            </a:r>
            <a:r>
              <a:rPr sz="1600" spc="-9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155" dirty="0">
                <a:latin typeface="Microsoft Sans Serif" panose="020B0604020202020204"/>
                <a:cs typeface="Microsoft Sans Serif" panose="020B0604020202020204"/>
              </a:rPr>
              <a:t>a</a:t>
            </a:r>
            <a:r>
              <a:rPr sz="1600" spc="-140" dirty="0">
                <a:latin typeface="Microsoft Sans Serif" panose="020B0604020202020204"/>
                <a:cs typeface="Microsoft Sans Serif" panose="020B0604020202020204"/>
              </a:rPr>
              <a:t>s</a:t>
            </a:r>
            <a:r>
              <a:rPr sz="1600" spc="-8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240" dirty="0">
                <a:latin typeface="Microsoft Sans Serif" panose="020B0604020202020204"/>
                <a:cs typeface="Microsoft Sans Serif" panose="020B0604020202020204"/>
              </a:rPr>
              <a:t>m</a:t>
            </a:r>
            <a:r>
              <a:rPr sz="1600" spc="-150" dirty="0">
                <a:latin typeface="Microsoft Sans Serif" panose="020B0604020202020204"/>
                <a:cs typeface="Microsoft Sans Serif" panose="020B0604020202020204"/>
              </a:rPr>
              <a:t>y</a:t>
            </a:r>
            <a:r>
              <a:rPr sz="1600" spc="-155" dirty="0">
                <a:latin typeface="Microsoft Sans Serif" panose="020B0604020202020204"/>
                <a:cs typeface="Microsoft Sans Serif" panose="020B0604020202020204"/>
              </a:rPr>
              <a:t>accoun</a:t>
            </a:r>
            <a:r>
              <a:rPr sz="1600" spc="-80" dirty="0">
                <a:latin typeface="Microsoft Sans Serif" panose="020B0604020202020204"/>
                <a:cs typeface="Microsoft Sans Serif" panose="020B0604020202020204"/>
              </a:rPr>
              <a:t>t</a:t>
            </a:r>
            <a:endParaRPr sz="1600">
              <a:latin typeface="Microsoft Sans Serif" panose="020B0604020202020204"/>
              <a:cs typeface="Microsoft Sans Serif" panose="020B0604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spc="-200" dirty="0">
                <a:latin typeface="Microsoft Sans Serif" panose="020B0604020202020204"/>
                <a:cs typeface="Microsoft Sans Serif" panose="020B0604020202020204"/>
              </a:rPr>
              <a:t>w</a:t>
            </a:r>
            <a:r>
              <a:rPr sz="1600" spc="-75" dirty="0">
                <a:latin typeface="Microsoft Sans Serif" panose="020B0604020202020204"/>
                <a:cs typeface="Microsoft Sans Serif" panose="020B0604020202020204"/>
              </a:rPr>
              <a:t>i</a:t>
            </a:r>
            <a:r>
              <a:rPr sz="1600" spc="-100" dirty="0">
                <a:latin typeface="Microsoft Sans Serif" panose="020B0604020202020204"/>
                <a:cs typeface="Microsoft Sans Serif" panose="020B0604020202020204"/>
              </a:rPr>
              <a:t>t</a:t>
            </a:r>
            <a:r>
              <a:rPr sz="1600" spc="-160" dirty="0">
                <a:latin typeface="Microsoft Sans Serif" panose="020B0604020202020204"/>
                <a:cs typeface="Microsoft Sans Serif" panose="020B0604020202020204"/>
              </a:rPr>
              <a:t>h</a:t>
            </a:r>
            <a:r>
              <a:rPr sz="1600" spc="-8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90" dirty="0">
                <a:latin typeface="Microsoft Sans Serif" panose="020B0604020202020204"/>
                <a:cs typeface="Microsoft Sans Serif" panose="020B0604020202020204"/>
              </a:rPr>
              <a:t>t</a:t>
            </a:r>
            <a:r>
              <a:rPr sz="1600" spc="-155" dirty="0">
                <a:latin typeface="Microsoft Sans Serif" panose="020B0604020202020204"/>
                <a:cs typeface="Microsoft Sans Serif" panose="020B0604020202020204"/>
              </a:rPr>
              <a:t>h</a:t>
            </a:r>
            <a:r>
              <a:rPr sz="1600" spc="-160" dirty="0">
                <a:latin typeface="Microsoft Sans Serif" panose="020B0604020202020204"/>
                <a:cs typeface="Microsoft Sans Serif" panose="020B0604020202020204"/>
              </a:rPr>
              <a:t>e</a:t>
            </a:r>
            <a:r>
              <a:rPr sz="160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14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155" dirty="0">
                <a:latin typeface="Microsoft Sans Serif" panose="020B0604020202020204"/>
                <a:cs typeface="Microsoft Sans Serif" panose="020B0604020202020204"/>
              </a:rPr>
              <a:t>pa</a:t>
            </a:r>
            <a:r>
              <a:rPr sz="1600" spc="-160" dirty="0">
                <a:latin typeface="Microsoft Sans Serif" panose="020B0604020202020204"/>
                <a:cs typeface="Microsoft Sans Serif" panose="020B0604020202020204"/>
              </a:rPr>
              <a:t>ck</a:t>
            </a:r>
            <a:r>
              <a:rPr sz="1600" spc="-155" dirty="0">
                <a:latin typeface="Microsoft Sans Serif" panose="020B0604020202020204"/>
                <a:cs typeface="Microsoft Sans Serif" panose="020B0604020202020204"/>
              </a:rPr>
              <a:t>ag</a:t>
            </a:r>
            <a:r>
              <a:rPr sz="1600" spc="-160" dirty="0">
                <a:latin typeface="Microsoft Sans Serif" panose="020B0604020202020204"/>
                <a:cs typeface="Microsoft Sans Serif" panose="020B0604020202020204"/>
              </a:rPr>
              <a:t>e</a:t>
            </a:r>
            <a:r>
              <a:rPr sz="1600" spc="-13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155" dirty="0">
                <a:latin typeface="Microsoft Sans Serif" panose="020B0604020202020204"/>
                <a:cs typeface="Microsoft Sans Serif" panose="020B0604020202020204"/>
              </a:rPr>
              <a:t>a</a:t>
            </a:r>
            <a:r>
              <a:rPr sz="1600" spc="-145" dirty="0">
                <a:latin typeface="Microsoft Sans Serif" panose="020B0604020202020204"/>
                <a:cs typeface="Microsoft Sans Serif" panose="020B0604020202020204"/>
              </a:rPr>
              <a:t>s</a:t>
            </a:r>
            <a:r>
              <a:rPr sz="1600" spc="-7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235" dirty="0">
                <a:latin typeface="Microsoft Sans Serif" panose="020B0604020202020204"/>
                <a:cs typeface="Microsoft Sans Serif" panose="020B0604020202020204"/>
              </a:rPr>
              <a:t>m</a:t>
            </a:r>
            <a:r>
              <a:rPr sz="1600" spc="-160" dirty="0">
                <a:latin typeface="Microsoft Sans Serif" panose="020B0604020202020204"/>
                <a:cs typeface="Microsoft Sans Serif" panose="020B0604020202020204"/>
              </a:rPr>
              <a:t>y</a:t>
            </a:r>
            <a:r>
              <a:rPr sz="1600" spc="-155" dirty="0">
                <a:latin typeface="Microsoft Sans Serif" panose="020B0604020202020204"/>
                <a:cs typeface="Microsoft Sans Serif" panose="020B0604020202020204"/>
              </a:rPr>
              <a:t>pa</a:t>
            </a:r>
            <a:r>
              <a:rPr sz="1600" spc="-160" dirty="0">
                <a:latin typeface="Microsoft Sans Serif" panose="020B0604020202020204"/>
                <a:cs typeface="Microsoft Sans Serif" panose="020B0604020202020204"/>
              </a:rPr>
              <a:t>c</a:t>
            </a:r>
            <a:r>
              <a:rPr sz="1600" spc="-155" dirty="0">
                <a:latin typeface="Microsoft Sans Serif" panose="020B0604020202020204"/>
                <a:cs typeface="Microsoft Sans Serif" panose="020B0604020202020204"/>
              </a:rPr>
              <a:t>k</a:t>
            </a:r>
            <a:r>
              <a:rPr sz="1600" spc="-80" dirty="0">
                <a:latin typeface="Microsoft Sans Serif" panose="020B0604020202020204"/>
                <a:cs typeface="Microsoft Sans Serif" panose="020B0604020202020204"/>
              </a:rPr>
              <a:t>.</a:t>
            </a:r>
            <a:endParaRPr sz="1600">
              <a:latin typeface="Microsoft Sans Serif" panose="020B0604020202020204"/>
              <a:cs typeface="Microsoft Sans Serif" panose="020B0604020202020204"/>
            </a:endParaRPr>
          </a:p>
          <a:p>
            <a:pPr marL="71755" indent="-59690">
              <a:lnSpc>
                <a:spcPct val="100000"/>
              </a:lnSpc>
              <a:buSzPct val="94000"/>
              <a:buChar char="•"/>
              <a:tabLst>
                <a:tab pos="72390" algn="l"/>
              </a:tabLst>
            </a:pPr>
            <a:r>
              <a:rPr sz="1600" spc="-135" dirty="0">
                <a:latin typeface="Microsoft Sans Serif" panose="020B0604020202020204"/>
                <a:cs typeface="Microsoft Sans Serif" panose="020B0604020202020204"/>
              </a:rPr>
              <a:t>Click</a:t>
            </a:r>
            <a:r>
              <a:rPr sz="1600" spc="-5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155" dirty="0">
                <a:latin typeface="Microsoft Sans Serif" panose="020B0604020202020204"/>
                <a:cs typeface="Microsoft Sans Serif" panose="020B0604020202020204"/>
              </a:rPr>
              <a:t>on</a:t>
            </a:r>
            <a:r>
              <a:rPr sz="1600" spc="-10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135" dirty="0">
                <a:latin typeface="Microsoft Sans Serif" panose="020B0604020202020204"/>
                <a:cs typeface="Microsoft Sans Serif" panose="020B0604020202020204"/>
              </a:rPr>
              <a:t>the</a:t>
            </a:r>
            <a:r>
              <a:rPr sz="1600" spc="-7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135" dirty="0">
                <a:latin typeface="Microsoft Sans Serif" panose="020B0604020202020204"/>
                <a:cs typeface="Microsoft Sans Serif" panose="020B0604020202020204"/>
              </a:rPr>
              <a:t>Finish</a:t>
            </a:r>
            <a:r>
              <a:rPr sz="1600" spc="-10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135" dirty="0">
                <a:latin typeface="Microsoft Sans Serif" panose="020B0604020202020204"/>
                <a:cs typeface="Microsoft Sans Serif" panose="020B0604020202020204"/>
              </a:rPr>
              <a:t>button</a:t>
            </a:r>
            <a:r>
              <a:rPr sz="1600" spc="-10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150" dirty="0">
                <a:latin typeface="Microsoft Sans Serif" panose="020B0604020202020204"/>
                <a:cs typeface="Microsoft Sans Serif" panose="020B0604020202020204"/>
              </a:rPr>
              <a:t>as</a:t>
            </a:r>
            <a:r>
              <a:rPr sz="1600" spc="-10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165" dirty="0">
                <a:latin typeface="Microsoft Sans Serif" panose="020B0604020202020204"/>
                <a:cs typeface="Microsoft Sans Serif" panose="020B0604020202020204"/>
              </a:rPr>
              <a:t>shown</a:t>
            </a:r>
            <a:r>
              <a:rPr sz="1600" spc="-10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150" dirty="0">
                <a:latin typeface="Microsoft Sans Serif" panose="020B0604020202020204"/>
                <a:cs typeface="Microsoft Sans Serif" panose="020B0604020202020204"/>
              </a:rPr>
              <a:t>below</a:t>
            </a:r>
            <a:r>
              <a:rPr sz="1600" spc="-10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120" dirty="0">
                <a:latin typeface="Microsoft Sans Serif" panose="020B0604020202020204"/>
                <a:cs typeface="Microsoft Sans Serif" panose="020B0604020202020204"/>
              </a:rPr>
              <a:t>in</a:t>
            </a:r>
            <a:r>
              <a:rPr sz="1600" spc="-8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140" dirty="0">
                <a:latin typeface="Microsoft Sans Serif" panose="020B0604020202020204"/>
                <a:cs typeface="Microsoft Sans Serif" panose="020B0604020202020204"/>
              </a:rPr>
              <a:t>Fig</a:t>
            </a:r>
            <a:endParaRPr sz="1600">
              <a:latin typeface="Microsoft Sans Serif" panose="020B0604020202020204"/>
              <a:cs typeface="Microsoft Sans Serif" panose="020B0604020202020204"/>
            </a:endParaRPr>
          </a:p>
          <a:p>
            <a:pPr marL="12700">
              <a:lnSpc>
                <a:spcPct val="100000"/>
              </a:lnSpc>
            </a:pPr>
            <a:r>
              <a:rPr sz="1600" spc="-160" dirty="0">
                <a:latin typeface="Microsoft Sans Serif" panose="020B0604020202020204"/>
                <a:cs typeface="Microsoft Sans Serif" panose="020B0604020202020204"/>
              </a:rPr>
              <a:t>11.</a:t>
            </a:r>
            <a:endParaRPr sz="1600">
              <a:latin typeface="Microsoft Sans Serif" panose="020B0604020202020204"/>
              <a:cs typeface="Microsoft Sans Serif" panose="020B0604020202020204"/>
            </a:endParaRP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152400" y="152400"/>
            <a:ext cx="4114800" cy="31242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84810" y="3545204"/>
            <a:ext cx="3919854" cy="758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1755" indent="-59690">
              <a:lnSpc>
                <a:spcPct val="100000"/>
              </a:lnSpc>
              <a:spcBef>
                <a:spcPts val="105"/>
              </a:spcBef>
              <a:buSzPct val="94000"/>
              <a:buFont typeface="Microsoft Sans Serif" panose="020B0604020202020204"/>
              <a:buChar char="•"/>
              <a:tabLst>
                <a:tab pos="72390" algn="l"/>
              </a:tabLst>
            </a:pPr>
            <a:r>
              <a:rPr sz="1600" b="1" spc="-185" dirty="0">
                <a:latin typeface="Arial" panose="020B0604020202020204"/>
                <a:cs typeface="Arial" panose="020B0604020202020204"/>
              </a:rPr>
              <a:t>S</a:t>
            </a:r>
            <a:r>
              <a:rPr sz="1600" b="1" spc="-105" dirty="0">
                <a:latin typeface="Arial" panose="020B0604020202020204"/>
                <a:cs typeface="Arial" panose="020B0604020202020204"/>
              </a:rPr>
              <a:t>t</a:t>
            </a:r>
            <a:r>
              <a:rPr sz="1600" b="1" spc="-155" dirty="0">
                <a:latin typeface="Arial" panose="020B0604020202020204"/>
                <a:cs typeface="Arial" panose="020B0604020202020204"/>
              </a:rPr>
              <a:t>e</a:t>
            </a:r>
            <a:r>
              <a:rPr sz="1600" b="1" spc="-175" dirty="0">
                <a:latin typeface="Arial" panose="020B0604020202020204"/>
                <a:cs typeface="Arial" panose="020B0604020202020204"/>
              </a:rPr>
              <a:t>p</a:t>
            </a:r>
            <a:r>
              <a:rPr sz="1600" b="1" spc="-125" dirty="0">
                <a:latin typeface="Arial" panose="020B0604020202020204"/>
                <a:cs typeface="Arial" panose="020B0604020202020204"/>
              </a:rPr>
              <a:t> </a:t>
            </a:r>
            <a:r>
              <a:rPr sz="1600" b="1" spc="-155" dirty="0">
                <a:latin typeface="Arial" panose="020B0604020202020204"/>
                <a:cs typeface="Arial" panose="020B0604020202020204"/>
              </a:rPr>
              <a:t>14</a:t>
            </a:r>
            <a:r>
              <a:rPr sz="1600" b="1" spc="-95" dirty="0">
                <a:latin typeface="Arial" panose="020B0604020202020204"/>
                <a:cs typeface="Arial" panose="020B0604020202020204"/>
              </a:rPr>
              <a:t>:</a:t>
            </a:r>
            <a:endParaRPr sz="1600">
              <a:latin typeface="Arial" panose="020B0604020202020204"/>
              <a:cs typeface="Arial" panose="020B0604020202020204"/>
            </a:endParaRPr>
          </a:p>
          <a:p>
            <a:pPr marL="71755" indent="-59690">
              <a:lnSpc>
                <a:spcPct val="100000"/>
              </a:lnSpc>
              <a:buSzPct val="94000"/>
              <a:buChar char="•"/>
              <a:tabLst>
                <a:tab pos="72390" algn="l"/>
              </a:tabLst>
            </a:pPr>
            <a:r>
              <a:rPr sz="1600" spc="-90" dirty="0">
                <a:latin typeface="Microsoft Sans Serif" panose="020B0604020202020204"/>
                <a:cs typeface="Microsoft Sans Serif" panose="020B0604020202020204"/>
              </a:rPr>
              <a:t>I</a:t>
            </a:r>
            <a:r>
              <a:rPr sz="1600" spc="-80" dirty="0">
                <a:latin typeface="Microsoft Sans Serif" panose="020B0604020202020204"/>
                <a:cs typeface="Microsoft Sans Serif" panose="020B0604020202020204"/>
              </a:rPr>
              <a:t>t</a:t>
            </a:r>
            <a:r>
              <a:rPr sz="1600" spc="-7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160" dirty="0">
                <a:latin typeface="Microsoft Sans Serif" panose="020B0604020202020204"/>
                <a:cs typeface="Microsoft Sans Serif" panose="020B0604020202020204"/>
              </a:rPr>
              <a:t>c</a:t>
            </a:r>
            <a:r>
              <a:rPr sz="1600" spc="-105" dirty="0">
                <a:latin typeface="Microsoft Sans Serif" panose="020B0604020202020204"/>
                <a:cs typeface="Microsoft Sans Serif" panose="020B0604020202020204"/>
              </a:rPr>
              <a:t>r</a:t>
            </a:r>
            <a:r>
              <a:rPr sz="1600" spc="-155" dirty="0">
                <a:latin typeface="Microsoft Sans Serif" panose="020B0604020202020204"/>
                <a:cs typeface="Microsoft Sans Serif" panose="020B0604020202020204"/>
              </a:rPr>
              <a:t>ea</a:t>
            </a:r>
            <a:r>
              <a:rPr sz="1600" spc="-90" dirty="0">
                <a:latin typeface="Microsoft Sans Serif" panose="020B0604020202020204"/>
                <a:cs typeface="Microsoft Sans Serif" panose="020B0604020202020204"/>
              </a:rPr>
              <a:t>t</a:t>
            </a:r>
            <a:r>
              <a:rPr sz="1600" spc="-155" dirty="0">
                <a:latin typeface="Microsoft Sans Serif" panose="020B0604020202020204"/>
                <a:cs typeface="Microsoft Sans Serif" panose="020B0604020202020204"/>
              </a:rPr>
              <a:t>e</a:t>
            </a:r>
            <a:r>
              <a:rPr sz="1600" spc="-145" dirty="0">
                <a:latin typeface="Microsoft Sans Serif" panose="020B0604020202020204"/>
                <a:cs typeface="Microsoft Sans Serif" panose="020B0604020202020204"/>
              </a:rPr>
              <a:t>s</a:t>
            </a:r>
            <a:r>
              <a:rPr sz="1600" spc="-8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160" dirty="0">
                <a:latin typeface="Microsoft Sans Serif" panose="020B0604020202020204"/>
                <a:cs typeface="Microsoft Sans Serif" panose="020B0604020202020204"/>
              </a:rPr>
              <a:t>a</a:t>
            </a:r>
            <a:r>
              <a:rPr sz="1600" spc="-7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295" dirty="0">
                <a:latin typeface="Microsoft Sans Serif" panose="020B0604020202020204"/>
                <a:cs typeface="Microsoft Sans Serif" panose="020B0604020202020204"/>
              </a:rPr>
              <a:t>W</a:t>
            </a:r>
            <a:r>
              <a:rPr sz="1600" spc="-160" dirty="0">
                <a:latin typeface="Microsoft Sans Serif" panose="020B0604020202020204"/>
                <a:cs typeface="Microsoft Sans Serif" panose="020B0604020202020204"/>
              </a:rPr>
              <a:t>ebSe</a:t>
            </a:r>
            <a:r>
              <a:rPr sz="1600" spc="-105" dirty="0">
                <a:latin typeface="Microsoft Sans Serif" panose="020B0604020202020204"/>
                <a:cs typeface="Microsoft Sans Serif" panose="020B0604020202020204"/>
              </a:rPr>
              <a:t>r</a:t>
            </a:r>
            <a:r>
              <a:rPr sz="1600" spc="-160" dirty="0">
                <a:latin typeface="Microsoft Sans Serif" panose="020B0604020202020204"/>
                <a:cs typeface="Microsoft Sans Serif" panose="020B0604020202020204"/>
              </a:rPr>
              <a:t>v</a:t>
            </a:r>
            <a:r>
              <a:rPr sz="1600" spc="-75" dirty="0">
                <a:latin typeface="Microsoft Sans Serif" panose="020B0604020202020204"/>
                <a:cs typeface="Microsoft Sans Serif" panose="020B0604020202020204"/>
              </a:rPr>
              <a:t>i</a:t>
            </a:r>
            <a:r>
              <a:rPr sz="1600" spc="-170" dirty="0">
                <a:latin typeface="Microsoft Sans Serif" panose="020B0604020202020204"/>
                <a:cs typeface="Microsoft Sans Serif" panose="020B0604020202020204"/>
              </a:rPr>
              <a:t>c</a:t>
            </a:r>
            <a:r>
              <a:rPr sz="1600" spc="-160" dirty="0">
                <a:latin typeface="Microsoft Sans Serif" panose="020B0604020202020204"/>
                <a:cs typeface="Microsoft Sans Serif" panose="020B0604020202020204"/>
              </a:rPr>
              <a:t>e</a:t>
            </a:r>
            <a:r>
              <a:rPr sz="160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18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155" dirty="0">
                <a:latin typeface="Microsoft Sans Serif" panose="020B0604020202020204"/>
                <a:cs typeface="Microsoft Sans Serif" panose="020B0604020202020204"/>
              </a:rPr>
              <a:t>app</a:t>
            </a:r>
            <a:r>
              <a:rPr sz="1600" spc="-80" dirty="0">
                <a:latin typeface="Microsoft Sans Serif" panose="020B0604020202020204"/>
                <a:cs typeface="Microsoft Sans Serif" panose="020B0604020202020204"/>
              </a:rPr>
              <a:t>l</a:t>
            </a:r>
            <a:r>
              <a:rPr sz="1600" spc="-85" dirty="0">
                <a:latin typeface="Microsoft Sans Serif" panose="020B0604020202020204"/>
                <a:cs typeface="Microsoft Sans Serif" panose="020B0604020202020204"/>
              </a:rPr>
              <a:t>i</a:t>
            </a:r>
            <a:r>
              <a:rPr sz="1600" spc="-160" dirty="0">
                <a:latin typeface="Microsoft Sans Serif" panose="020B0604020202020204"/>
                <a:cs typeface="Microsoft Sans Serif" panose="020B0604020202020204"/>
              </a:rPr>
              <a:t>c</a:t>
            </a:r>
            <a:r>
              <a:rPr sz="1600" spc="-155" dirty="0">
                <a:latin typeface="Microsoft Sans Serif" panose="020B0604020202020204"/>
                <a:cs typeface="Microsoft Sans Serif" panose="020B0604020202020204"/>
              </a:rPr>
              <a:t>a</a:t>
            </a:r>
            <a:r>
              <a:rPr sz="1600" spc="-90" dirty="0">
                <a:latin typeface="Microsoft Sans Serif" panose="020B0604020202020204"/>
                <a:cs typeface="Microsoft Sans Serif" panose="020B0604020202020204"/>
              </a:rPr>
              <a:t>t</a:t>
            </a:r>
            <a:r>
              <a:rPr sz="1600" spc="-75" dirty="0">
                <a:latin typeface="Microsoft Sans Serif" panose="020B0604020202020204"/>
                <a:cs typeface="Microsoft Sans Serif" panose="020B0604020202020204"/>
              </a:rPr>
              <a:t>i</a:t>
            </a:r>
            <a:r>
              <a:rPr sz="1600" spc="-165" dirty="0">
                <a:latin typeface="Microsoft Sans Serif" panose="020B0604020202020204"/>
                <a:cs typeface="Microsoft Sans Serif" panose="020B0604020202020204"/>
              </a:rPr>
              <a:t>o</a:t>
            </a:r>
            <a:r>
              <a:rPr sz="1600" spc="-160" dirty="0">
                <a:latin typeface="Microsoft Sans Serif" panose="020B0604020202020204"/>
                <a:cs typeface="Microsoft Sans Serif" panose="020B0604020202020204"/>
              </a:rPr>
              <a:t>n</a:t>
            </a:r>
            <a:r>
              <a:rPr sz="160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18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75" dirty="0">
                <a:latin typeface="Microsoft Sans Serif" panose="020B0604020202020204"/>
                <a:cs typeface="Microsoft Sans Serif" panose="020B0604020202020204"/>
              </a:rPr>
              <a:t>i</a:t>
            </a:r>
            <a:r>
              <a:rPr sz="1600" spc="-165" dirty="0">
                <a:latin typeface="Microsoft Sans Serif" panose="020B0604020202020204"/>
                <a:cs typeface="Microsoft Sans Serif" panose="020B0604020202020204"/>
              </a:rPr>
              <a:t>n</a:t>
            </a:r>
            <a:r>
              <a:rPr sz="1600" spc="-8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155" dirty="0">
                <a:latin typeface="Microsoft Sans Serif" panose="020B0604020202020204"/>
                <a:cs typeface="Microsoft Sans Serif" panose="020B0604020202020204"/>
              </a:rPr>
              <a:t>de</a:t>
            </a:r>
            <a:r>
              <a:rPr sz="1600" spc="-160" dirty="0">
                <a:latin typeface="Microsoft Sans Serif" panose="020B0604020202020204"/>
                <a:cs typeface="Microsoft Sans Serif" panose="020B0604020202020204"/>
              </a:rPr>
              <a:t>s</a:t>
            </a:r>
            <a:r>
              <a:rPr sz="1600" spc="-75" dirty="0">
                <a:latin typeface="Microsoft Sans Serif" panose="020B0604020202020204"/>
                <a:cs typeface="Microsoft Sans Serif" panose="020B0604020202020204"/>
              </a:rPr>
              <a:t>i</a:t>
            </a:r>
            <a:r>
              <a:rPr sz="1600" spc="-165" dirty="0">
                <a:latin typeface="Microsoft Sans Serif" panose="020B0604020202020204"/>
                <a:cs typeface="Microsoft Sans Serif" panose="020B0604020202020204"/>
              </a:rPr>
              <a:t>g</a:t>
            </a:r>
            <a:r>
              <a:rPr sz="1600" spc="-160" dirty="0">
                <a:latin typeface="Microsoft Sans Serif" panose="020B0604020202020204"/>
                <a:cs typeface="Microsoft Sans Serif" panose="020B0604020202020204"/>
              </a:rPr>
              <a:t>n</a:t>
            </a:r>
            <a:r>
              <a:rPr sz="1600" spc="-13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160" dirty="0">
                <a:latin typeface="Microsoft Sans Serif" panose="020B0604020202020204"/>
                <a:cs typeface="Microsoft Sans Serif" panose="020B0604020202020204"/>
              </a:rPr>
              <a:t>v</a:t>
            </a:r>
            <a:r>
              <a:rPr sz="1600" spc="-75" dirty="0">
                <a:latin typeface="Microsoft Sans Serif" panose="020B0604020202020204"/>
                <a:cs typeface="Microsoft Sans Serif" panose="020B0604020202020204"/>
              </a:rPr>
              <a:t>i</a:t>
            </a:r>
            <a:r>
              <a:rPr sz="1600" spc="-165" dirty="0">
                <a:latin typeface="Microsoft Sans Serif" panose="020B0604020202020204"/>
                <a:cs typeface="Microsoft Sans Serif" panose="020B0604020202020204"/>
              </a:rPr>
              <a:t>e</a:t>
            </a:r>
            <a:r>
              <a:rPr sz="1600" spc="-204" dirty="0">
                <a:latin typeface="Microsoft Sans Serif" panose="020B0604020202020204"/>
                <a:cs typeface="Microsoft Sans Serif" panose="020B0604020202020204"/>
              </a:rPr>
              <a:t>w</a:t>
            </a:r>
            <a:endParaRPr sz="1600">
              <a:latin typeface="Microsoft Sans Serif" panose="020B0604020202020204"/>
              <a:cs typeface="Microsoft Sans Serif" panose="020B0604020202020204"/>
            </a:endParaRPr>
          </a:p>
          <a:p>
            <a:pPr marL="12700">
              <a:lnSpc>
                <a:spcPct val="100000"/>
              </a:lnSpc>
            </a:pPr>
            <a:r>
              <a:rPr sz="1600" spc="-130" dirty="0">
                <a:latin typeface="Microsoft Sans Serif" panose="020B0604020202020204"/>
                <a:cs typeface="Microsoft Sans Serif" panose="020B0604020202020204"/>
              </a:rPr>
              <a:t>Click</a:t>
            </a:r>
            <a:r>
              <a:rPr sz="1600" spc="-6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155" dirty="0">
                <a:latin typeface="Microsoft Sans Serif" panose="020B0604020202020204"/>
                <a:cs typeface="Microsoft Sans Serif" panose="020B0604020202020204"/>
              </a:rPr>
              <a:t>on</a:t>
            </a:r>
            <a:r>
              <a:rPr sz="1600" spc="-10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135" dirty="0">
                <a:latin typeface="Microsoft Sans Serif" panose="020B0604020202020204"/>
                <a:cs typeface="Microsoft Sans Serif" panose="020B0604020202020204"/>
              </a:rPr>
              <a:t>the</a:t>
            </a:r>
            <a:r>
              <a:rPr sz="1600" spc="-15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165" dirty="0">
                <a:latin typeface="Microsoft Sans Serif" panose="020B0604020202020204"/>
                <a:cs typeface="Microsoft Sans Serif" panose="020B0604020202020204"/>
              </a:rPr>
              <a:t>Add</a:t>
            </a:r>
            <a:r>
              <a:rPr sz="1600" spc="-10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135" dirty="0">
                <a:latin typeface="Microsoft Sans Serif" panose="020B0604020202020204"/>
                <a:cs typeface="Microsoft Sans Serif" panose="020B0604020202020204"/>
              </a:rPr>
              <a:t>operation</a:t>
            </a:r>
            <a:r>
              <a:rPr sz="1600" spc="-13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145" dirty="0">
                <a:latin typeface="Microsoft Sans Serif" panose="020B0604020202020204"/>
                <a:cs typeface="Microsoft Sans Serif" panose="020B0604020202020204"/>
              </a:rPr>
              <a:t>as</a:t>
            </a:r>
            <a:r>
              <a:rPr sz="1600" spc="-8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165" dirty="0">
                <a:latin typeface="Microsoft Sans Serif" panose="020B0604020202020204"/>
                <a:cs typeface="Microsoft Sans Serif" panose="020B0604020202020204"/>
              </a:rPr>
              <a:t>shown</a:t>
            </a:r>
            <a:r>
              <a:rPr sz="1600" spc="-12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150" dirty="0">
                <a:latin typeface="Microsoft Sans Serif" panose="020B0604020202020204"/>
                <a:cs typeface="Microsoft Sans Serif" panose="020B0604020202020204"/>
              </a:rPr>
              <a:t>below</a:t>
            </a:r>
            <a:r>
              <a:rPr sz="1600" spc="-11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120" dirty="0">
                <a:latin typeface="Microsoft Sans Serif" panose="020B0604020202020204"/>
                <a:cs typeface="Microsoft Sans Serif" panose="020B0604020202020204"/>
              </a:rPr>
              <a:t>in</a:t>
            </a:r>
            <a:r>
              <a:rPr sz="1600" spc="-8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135" dirty="0">
                <a:latin typeface="Microsoft Sans Serif" panose="020B0604020202020204"/>
                <a:cs typeface="Microsoft Sans Serif" panose="020B0604020202020204"/>
              </a:rPr>
              <a:t>Fig</a:t>
            </a:r>
            <a:r>
              <a:rPr sz="1600" spc="-8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130" dirty="0">
                <a:latin typeface="Microsoft Sans Serif" panose="020B0604020202020204"/>
                <a:cs typeface="Microsoft Sans Serif" panose="020B0604020202020204"/>
              </a:rPr>
              <a:t>12.</a:t>
            </a:r>
            <a:endParaRPr sz="1600">
              <a:latin typeface="Microsoft Sans Serif" panose="020B0604020202020204"/>
              <a:cs typeface="Microsoft Sans Serif" panose="020B0604020202020204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95800" y="152400"/>
            <a:ext cx="4495800" cy="320040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015865" y="3623309"/>
            <a:ext cx="379730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8740" indent="-66675">
              <a:lnSpc>
                <a:spcPct val="100000"/>
              </a:lnSpc>
              <a:spcBef>
                <a:spcPts val="100"/>
              </a:spcBef>
              <a:buSzPct val="94000"/>
              <a:buFont typeface="Microsoft Sans Serif" panose="020B0604020202020204"/>
              <a:buChar char="•"/>
              <a:tabLst>
                <a:tab pos="79375" algn="l"/>
              </a:tabLst>
            </a:pPr>
            <a:r>
              <a:rPr sz="1800" b="1" spc="-220" dirty="0">
                <a:latin typeface="Arial" panose="020B0604020202020204"/>
                <a:cs typeface="Arial" panose="020B0604020202020204"/>
              </a:rPr>
              <a:t>S</a:t>
            </a:r>
            <a:r>
              <a:rPr sz="1800" b="1" spc="-120" dirty="0">
                <a:latin typeface="Arial" panose="020B0604020202020204"/>
                <a:cs typeface="Arial" panose="020B0604020202020204"/>
              </a:rPr>
              <a:t>t</a:t>
            </a:r>
            <a:r>
              <a:rPr sz="1800" b="1" spc="-190" dirty="0">
                <a:latin typeface="Arial" panose="020B0604020202020204"/>
                <a:cs typeface="Arial" panose="020B0604020202020204"/>
              </a:rPr>
              <a:t>e</a:t>
            </a:r>
            <a:r>
              <a:rPr sz="1800" b="1" spc="-200" dirty="0">
                <a:latin typeface="Arial" panose="020B0604020202020204"/>
                <a:cs typeface="Arial" panose="020B0604020202020204"/>
              </a:rPr>
              <a:t>p</a:t>
            </a:r>
            <a:r>
              <a:rPr sz="1800" b="1" spc="-65" dirty="0">
                <a:latin typeface="Arial" panose="020B0604020202020204"/>
                <a:cs typeface="Arial" panose="020B0604020202020204"/>
              </a:rPr>
              <a:t> </a:t>
            </a:r>
            <a:r>
              <a:rPr sz="1800" b="1" spc="-165" dirty="0">
                <a:latin typeface="Arial" panose="020B0604020202020204"/>
                <a:cs typeface="Arial" panose="020B0604020202020204"/>
              </a:rPr>
              <a:t>15:</a:t>
            </a:r>
            <a:endParaRPr sz="1800">
              <a:latin typeface="Arial" panose="020B0604020202020204"/>
              <a:cs typeface="Arial" panose="020B0604020202020204"/>
            </a:endParaRPr>
          </a:p>
          <a:p>
            <a:pPr marL="78740" indent="-66675">
              <a:lnSpc>
                <a:spcPct val="100000"/>
              </a:lnSpc>
              <a:buSzPct val="94000"/>
              <a:buChar char="•"/>
              <a:tabLst>
                <a:tab pos="79375" algn="l"/>
              </a:tabLst>
            </a:pPr>
            <a:r>
              <a:rPr sz="1800" spc="-95" dirty="0">
                <a:latin typeface="Microsoft Sans Serif" panose="020B0604020202020204"/>
                <a:cs typeface="Microsoft Sans Serif" panose="020B0604020202020204"/>
              </a:rPr>
              <a:t>I</a:t>
            </a:r>
            <a:r>
              <a:rPr sz="1800" spc="-180" dirty="0">
                <a:latin typeface="Microsoft Sans Serif" panose="020B0604020202020204"/>
                <a:cs typeface="Microsoft Sans Serif" panose="020B0604020202020204"/>
              </a:rPr>
              <a:t>n</a:t>
            </a:r>
            <a:r>
              <a:rPr sz="1800" spc="-5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800" spc="-150" dirty="0">
                <a:latin typeface="Microsoft Sans Serif" panose="020B0604020202020204"/>
                <a:cs typeface="Microsoft Sans Serif" panose="020B0604020202020204"/>
              </a:rPr>
              <a:t>the</a:t>
            </a:r>
            <a:r>
              <a:rPr sz="1800" spc="-6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800" spc="-195" dirty="0">
                <a:latin typeface="Microsoft Sans Serif" panose="020B0604020202020204"/>
                <a:cs typeface="Microsoft Sans Serif" panose="020B0604020202020204"/>
              </a:rPr>
              <a:t>d</a:t>
            </a:r>
            <a:r>
              <a:rPr sz="1800" spc="-80" dirty="0">
                <a:latin typeface="Microsoft Sans Serif" panose="020B0604020202020204"/>
                <a:cs typeface="Microsoft Sans Serif" panose="020B0604020202020204"/>
              </a:rPr>
              <a:t>i</a:t>
            </a:r>
            <a:r>
              <a:rPr sz="1800" spc="-195" dirty="0">
                <a:latin typeface="Microsoft Sans Serif" panose="020B0604020202020204"/>
                <a:cs typeface="Microsoft Sans Serif" panose="020B0604020202020204"/>
              </a:rPr>
              <a:t>a</a:t>
            </a:r>
            <a:r>
              <a:rPr sz="1800" spc="-80" dirty="0">
                <a:latin typeface="Microsoft Sans Serif" panose="020B0604020202020204"/>
                <a:cs typeface="Microsoft Sans Serif" panose="020B0604020202020204"/>
              </a:rPr>
              <a:t>l</a:t>
            </a:r>
            <a:r>
              <a:rPr sz="1800" spc="-190" dirty="0">
                <a:latin typeface="Microsoft Sans Serif" panose="020B0604020202020204"/>
                <a:cs typeface="Microsoft Sans Serif" panose="020B0604020202020204"/>
              </a:rPr>
              <a:t>o</a:t>
            </a:r>
            <a:r>
              <a:rPr sz="1800" spc="-185" dirty="0">
                <a:latin typeface="Microsoft Sans Serif" panose="020B0604020202020204"/>
                <a:cs typeface="Microsoft Sans Serif" panose="020B0604020202020204"/>
              </a:rPr>
              <a:t>g</a:t>
            </a:r>
            <a:r>
              <a:rPr sz="1800" spc="-5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800" spc="-190" dirty="0">
                <a:latin typeface="Microsoft Sans Serif" panose="020B0604020202020204"/>
                <a:cs typeface="Microsoft Sans Serif" panose="020B0604020202020204"/>
              </a:rPr>
              <a:t>bo</a:t>
            </a:r>
            <a:r>
              <a:rPr sz="1800" spc="-165" dirty="0">
                <a:latin typeface="Microsoft Sans Serif" panose="020B0604020202020204"/>
                <a:cs typeface="Microsoft Sans Serif" panose="020B0604020202020204"/>
              </a:rPr>
              <a:t>x</a:t>
            </a:r>
            <a:r>
              <a:rPr sz="1800" spc="-7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800" spc="-90" dirty="0">
                <a:latin typeface="Microsoft Sans Serif" panose="020B0604020202020204"/>
                <a:cs typeface="Microsoft Sans Serif" panose="020B0604020202020204"/>
              </a:rPr>
              <a:t>t</a:t>
            </a:r>
            <a:r>
              <a:rPr sz="1800" spc="-160" dirty="0">
                <a:latin typeface="Microsoft Sans Serif" panose="020B0604020202020204"/>
                <a:cs typeface="Microsoft Sans Serif" panose="020B0604020202020204"/>
              </a:rPr>
              <a:t>y</a:t>
            </a:r>
            <a:r>
              <a:rPr sz="1800" spc="-190" dirty="0">
                <a:latin typeface="Microsoft Sans Serif" panose="020B0604020202020204"/>
                <a:cs typeface="Microsoft Sans Serif" panose="020B0604020202020204"/>
              </a:rPr>
              <a:t>p</a:t>
            </a:r>
            <a:r>
              <a:rPr sz="1800" spc="-185" dirty="0">
                <a:latin typeface="Microsoft Sans Serif" panose="020B0604020202020204"/>
                <a:cs typeface="Microsoft Sans Serif" panose="020B0604020202020204"/>
              </a:rPr>
              <a:t>e</a:t>
            </a:r>
            <a:r>
              <a:rPr sz="180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800" spc="-13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800" spc="-140" dirty="0">
                <a:latin typeface="Microsoft Sans Serif" panose="020B0604020202020204"/>
                <a:cs typeface="Microsoft Sans Serif" panose="020B0604020202020204"/>
              </a:rPr>
              <a:t>al</a:t>
            </a:r>
            <a:r>
              <a:rPr sz="1800" spc="-80" dirty="0">
                <a:latin typeface="Microsoft Sans Serif" panose="020B0604020202020204"/>
                <a:cs typeface="Microsoft Sans Serif" panose="020B0604020202020204"/>
              </a:rPr>
              <a:t>l</a:t>
            </a:r>
            <a:r>
              <a:rPr sz="180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800" spc="-13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800" spc="-190" dirty="0">
                <a:latin typeface="Microsoft Sans Serif" panose="020B0604020202020204"/>
                <a:cs typeface="Microsoft Sans Serif" panose="020B0604020202020204"/>
              </a:rPr>
              <a:t>p</a:t>
            </a:r>
            <a:r>
              <a:rPr sz="1800" spc="-195" dirty="0">
                <a:latin typeface="Microsoft Sans Serif" panose="020B0604020202020204"/>
                <a:cs typeface="Microsoft Sans Serif" panose="020B0604020202020204"/>
              </a:rPr>
              <a:t>a</a:t>
            </a:r>
            <a:r>
              <a:rPr sz="1800" spc="-125" dirty="0">
                <a:latin typeface="Microsoft Sans Serif" panose="020B0604020202020204"/>
                <a:cs typeface="Microsoft Sans Serif" panose="020B0604020202020204"/>
              </a:rPr>
              <a:t>r</a:t>
            </a:r>
            <a:r>
              <a:rPr sz="1800" spc="-190" dirty="0">
                <a:latin typeface="Microsoft Sans Serif" panose="020B0604020202020204"/>
                <a:cs typeface="Microsoft Sans Serif" panose="020B0604020202020204"/>
              </a:rPr>
              <a:t>a</a:t>
            </a:r>
            <a:r>
              <a:rPr sz="1800" spc="-285" dirty="0">
                <a:latin typeface="Microsoft Sans Serif" panose="020B0604020202020204"/>
                <a:cs typeface="Microsoft Sans Serif" panose="020B0604020202020204"/>
              </a:rPr>
              <a:t>m</a:t>
            </a:r>
            <a:r>
              <a:rPr sz="1800" spc="-185" dirty="0">
                <a:latin typeface="Microsoft Sans Serif" panose="020B0604020202020204"/>
                <a:cs typeface="Microsoft Sans Serif" panose="020B0604020202020204"/>
              </a:rPr>
              <a:t>e</a:t>
            </a:r>
            <a:r>
              <a:rPr sz="1800" spc="-100" dirty="0">
                <a:latin typeface="Microsoft Sans Serif" panose="020B0604020202020204"/>
                <a:cs typeface="Microsoft Sans Serif" panose="020B0604020202020204"/>
              </a:rPr>
              <a:t>t</a:t>
            </a:r>
            <a:r>
              <a:rPr sz="1800" spc="-190" dirty="0">
                <a:latin typeface="Microsoft Sans Serif" panose="020B0604020202020204"/>
                <a:cs typeface="Microsoft Sans Serif" panose="020B0604020202020204"/>
              </a:rPr>
              <a:t>e</a:t>
            </a:r>
            <a:r>
              <a:rPr sz="1800" spc="-110" dirty="0">
                <a:latin typeface="Microsoft Sans Serif" panose="020B0604020202020204"/>
                <a:cs typeface="Microsoft Sans Serif" panose="020B0604020202020204"/>
              </a:rPr>
              <a:t>r</a:t>
            </a:r>
            <a:r>
              <a:rPr sz="1800" spc="-2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800" spc="-190" dirty="0">
                <a:latin typeface="Microsoft Sans Serif" panose="020B0604020202020204"/>
                <a:cs typeface="Microsoft Sans Serif" panose="020B0604020202020204"/>
              </a:rPr>
              <a:t>n</a:t>
            </a:r>
            <a:r>
              <a:rPr sz="1800" spc="-235" dirty="0">
                <a:latin typeface="Microsoft Sans Serif" panose="020B0604020202020204"/>
                <a:cs typeface="Microsoft Sans Serif" panose="020B0604020202020204"/>
              </a:rPr>
              <a:t>am</a:t>
            </a:r>
            <a:r>
              <a:rPr sz="1800" spc="-150" dirty="0">
                <a:latin typeface="Microsoft Sans Serif" panose="020B0604020202020204"/>
                <a:cs typeface="Microsoft Sans Serif" panose="020B0604020202020204"/>
              </a:rPr>
              <a:t>es.</a:t>
            </a:r>
            <a:endParaRPr sz="1800">
              <a:latin typeface="Microsoft Sans Serif" panose="020B0604020202020204"/>
              <a:cs typeface="Microsoft Sans Serif" panose="020B0604020202020204"/>
            </a:endParaRPr>
          </a:p>
          <a:p>
            <a:pPr marL="78740" indent="-66675">
              <a:lnSpc>
                <a:spcPct val="100000"/>
              </a:lnSpc>
              <a:buSzPct val="94000"/>
              <a:buChar char="•"/>
              <a:tabLst>
                <a:tab pos="79375" algn="l"/>
              </a:tabLst>
            </a:pPr>
            <a:r>
              <a:rPr sz="1800" spc="-225" dirty="0">
                <a:latin typeface="Microsoft Sans Serif" panose="020B0604020202020204"/>
                <a:cs typeface="Microsoft Sans Serif" panose="020B0604020202020204"/>
              </a:rPr>
              <a:t>A</a:t>
            </a:r>
            <a:r>
              <a:rPr sz="1800" spc="-75" dirty="0">
                <a:latin typeface="Microsoft Sans Serif" panose="020B0604020202020204"/>
                <a:cs typeface="Microsoft Sans Serif" panose="020B0604020202020204"/>
              </a:rPr>
              <a:t>l</a:t>
            </a:r>
            <a:r>
              <a:rPr sz="1800" spc="-160" dirty="0">
                <a:latin typeface="Microsoft Sans Serif" panose="020B0604020202020204"/>
                <a:cs typeface="Microsoft Sans Serif" panose="020B0604020202020204"/>
              </a:rPr>
              <a:t>s</a:t>
            </a:r>
            <a:r>
              <a:rPr sz="1800" spc="-180" dirty="0">
                <a:latin typeface="Microsoft Sans Serif" panose="020B0604020202020204"/>
                <a:cs typeface="Microsoft Sans Serif" panose="020B0604020202020204"/>
              </a:rPr>
              <a:t>o</a:t>
            </a:r>
            <a:r>
              <a:rPr sz="1800" spc="-7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800" spc="-160" dirty="0">
                <a:latin typeface="Microsoft Sans Serif" panose="020B0604020202020204"/>
                <a:cs typeface="Microsoft Sans Serif" panose="020B0604020202020204"/>
              </a:rPr>
              <a:t>s</a:t>
            </a:r>
            <a:r>
              <a:rPr sz="1800" spc="-155" dirty="0">
                <a:latin typeface="Microsoft Sans Serif" panose="020B0604020202020204"/>
                <a:cs typeface="Microsoft Sans Serif" panose="020B0604020202020204"/>
              </a:rPr>
              <a:t>ele</a:t>
            </a:r>
            <a:r>
              <a:rPr sz="1800" spc="-160" dirty="0">
                <a:latin typeface="Microsoft Sans Serif" panose="020B0604020202020204"/>
                <a:cs typeface="Microsoft Sans Serif" panose="020B0604020202020204"/>
              </a:rPr>
              <a:t>c</a:t>
            </a:r>
            <a:r>
              <a:rPr sz="1800" spc="-90" dirty="0">
                <a:latin typeface="Microsoft Sans Serif" panose="020B0604020202020204"/>
                <a:cs typeface="Microsoft Sans Serif" panose="020B0604020202020204"/>
              </a:rPr>
              <a:t>t</a:t>
            </a:r>
            <a:r>
              <a:rPr sz="1800" spc="-7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800" spc="-90" dirty="0">
                <a:latin typeface="Microsoft Sans Serif" panose="020B0604020202020204"/>
                <a:cs typeface="Microsoft Sans Serif" panose="020B0604020202020204"/>
              </a:rPr>
              <a:t>t</a:t>
            </a:r>
            <a:r>
              <a:rPr sz="1800" spc="-190" dirty="0">
                <a:latin typeface="Microsoft Sans Serif" panose="020B0604020202020204"/>
                <a:cs typeface="Microsoft Sans Serif" panose="020B0604020202020204"/>
              </a:rPr>
              <a:t>h</a:t>
            </a:r>
            <a:r>
              <a:rPr sz="1800" spc="-180" dirty="0">
                <a:latin typeface="Microsoft Sans Serif" panose="020B0604020202020204"/>
                <a:cs typeface="Microsoft Sans Serif" panose="020B0604020202020204"/>
              </a:rPr>
              <a:t>e</a:t>
            </a:r>
            <a:r>
              <a:rPr sz="1800" spc="-5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800" spc="-185" dirty="0">
                <a:latin typeface="Microsoft Sans Serif" panose="020B0604020202020204"/>
                <a:cs typeface="Microsoft Sans Serif" panose="020B0604020202020204"/>
              </a:rPr>
              <a:t>a</a:t>
            </a:r>
            <a:r>
              <a:rPr sz="1800" spc="-190" dirty="0">
                <a:latin typeface="Microsoft Sans Serif" panose="020B0604020202020204"/>
                <a:cs typeface="Microsoft Sans Serif" panose="020B0604020202020204"/>
              </a:rPr>
              <a:t>p</a:t>
            </a:r>
            <a:r>
              <a:rPr sz="1800" spc="-185" dirty="0">
                <a:latin typeface="Microsoft Sans Serif" panose="020B0604020202020204"/>
                <a:cs typeface="Microsoft Sans Serif" panose="020B0604020202020204"/>
              </a:rPr>
              <a:t>p</a:t>
            </a:r>
            <a:r>
              <a:rPr sz="1800" spc="-130" dirty="0">
                <a:latin typeface="Microsoft Sans Serif" panose="020B0604020202020204"/>
                <a:cs typeface="Microsoft Sans Serif" panose="020B0604020202020204"/>
              </a:rPr>
              <a:t>r</a:t>
            </a:r>
            <a:r>
              <a:rPr sz="1800" spc="-185" dirty="0">
                <a:latin typeface="Microsoft Sans Serif" panose="020B0604020202020204"/>
                <a:cs typeface="Microsoft Sans Serif" panose="020B0604020202020204"/>
              </a:rPr>
              <a:t>o</a:t>
            </a:r>
            <a:r>
              <a:rPr sz="1800" spc="-190" dirty="0">
                <a:latin typeface="Microsoft Sans Serif" panose="020B0604020202020204"/>
                <a:cs typeface="Microsoft Sans Serif" panose="020B0604020202020204"/>
              </a:rPr>
              <a:t>p</a:t>
            </a:r>
            <a:r>
              <a:rPr sz="1800" spc="-125" dirty="0">
                <a:latin typeface="Microsoft Sans Serif" panose="020B0604020202020204"/>
                <a:cs typeface="Microsoft Sans Serif" panose="020B0604020202020204"/>
              </a:rPr>
              <a:t>r</a:t>
            </a:r>
            <a:r>
              <a:rPr sz="1800" spc="-80" dirty="0">
                <a:latin typeface="Microsoft Sans Serif" panose="020B0604020202020204"/>
                <a:cs typeface="Microsoft Sans Serif" panose="020B0604020202020204"/>
              </a:rPr>
              <a:t>i</a:t>
            </a:r>
            <a:r>
              <a:rPr sz="1800" spc="-185" dirty="0">
                <a:latin typeface="Microsoft Sans Serif" panose="020B0604020202020204"/>
                <a:cs typeface="Microsoft Sans Serif" panose="020B0604020202020204"/>
              </a:rPr>
              <a:t>a</a:t>
            </a:r>
            <a:r>
              <a:rPr sz="1800" spc="-100" dirty="0">
                <a:latin typeface="Microsoft Sans Serif" panose="020B0604020202020204"/>
                <a:cs typeface="Microsoft Sans Serif" panose="020B0604020202020204"/>
              </a:rPr>
              <a:t>t</a:t>
            </a:r>
            <a:r>
              <a:rPr sz="1800" spc="-180" dirty="0">
                <a:latin typeface="Microsoft Sans Serif" panose="020B0604020202020204"/>
                <a:cs typeface="Microsoft Sans Serif" panose="020B0604020202020204"/>
              </a:rPr>
              <a:t>e</a:t>
            </a:r>
            <a:r>
              <a:rPr sz="1800" spc="-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800" spc="-185" dirty="0">
                <a:latin typeface="Microsoft Sans Serif" panose="020B0604020202020204"/>
                <a:cs typeface="Microsoft Sans Serif" panose="020B0604020202020204"/>
              </a:rPr>
              <a:t>d</a:t>
            </a:r>
            <a:r>
              <a:rPr sz="1800" spc="-190" dirty="0">
                <a:latin typeface="Microsoft Sans Serif" panose="020B0604020202020204"/>
                <a:cs typeface="Microsoft Sans Serif" panose="020B0604020202020204"/>
              </a:rPr>
              <a:t>a</a:t>
            </a:r>
            <a:r>
              <a:rPr sz="1800" spc="-135" dirty="0">
                <a:latin typeface="Microsoft Sans Serif" panose="020B0604020202020204"/>
                <a:cs typeface="Microsoft Sans Serif" panose="020B0604020202020204"/>
              </a:rPr>
              <a:t>ta</a:t>
            </a:r>
            <a:r>
              <a:rPr sz="1800" spc="-3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800" spc="-140" dirty="0">
                <a:latin typeface="Microsoft Sans Serif" panose="020B0604020202020204"/>
                <a:cs typeface="Microsoft Sans Serif" panose="020B0604020202020204"/>
              </a:rPr>
              <a:t>type.</a:t>
            </a:r>
            <a:endParaRPr sz="1800">
              <a:latin typeface="Microsoft Sans Serif" panose="020B0604020202020204"/>
              <a:cs typeface="Microsoft Sans Serif" panose="020B0604020202020204"/>
            </a:endParaRPr>
          </a:p>
          <a:p>
            <a:pPr marL="12700">
              <a:lnSpc>
                <a:spcPct val="100000"/>
              </a:lnSpc>
            </a:pPr>
            <a:r>
              <a:rPr sz="1800" spc="-245" dirty="0">
                <a:latin typeface="Microsoft Sans Serif" panose="020B0604020202020204"/>
                <a:cs typeface="Microsoft Sans Serif" panose="020B0604020202020204"/>
              </a:rPr>
              <a:t>C</a:t>
            </a:r>
            <a:r>
              <a:rPr sz="1800" spc="-80" dirty="0">
                <a:latin typeface="Microsoft Sans Serif" panose="020B0604020202020204"/>
                <a:cs typeface="Microsoft Sans Serif" panose="020B0604020202020204"/>
              </a:rPr>
              <a:t>li</a:t>
            </a:r>
            <a:r>
              <a:rPr sz="1800" spc="-165" dirty="0">
                <a:latin typeface="Microsoft Sans Serif" panose="020B0604020202020204"/>
                <a:cs typeface="Microsoft Sans Serif" panose="020B0604020202020204"/>
              </a:rPr>
              <a:t>ck</a:t>
            </a:r>
            <a:r>
              <a:rPr sz="1800" spc="-9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800" spc="-190" dirty="0">
                <a:latin typeface="Microsoft Sans Serif" panose="020B0604020202020204"/>
                <a:cs typeface="Microsoft Sans Serif" panose="020B0604020202020204"/>
              </a:rPr>
              <a:t>o</a:t>
            </a:r>
            <a:r>
              <a:rPr sz="1800" spc="-185" dirty="0">
                <a:latin typeface="Microsoft Sans Serif" panose="020B0604020202020204"/>
                <a:cs typeface="Microsoft Sans Serif" panose="020B0604020202020204"/>
              </a:rPr>
              <a:t>n</a:t>
            </a:r>
            <a:r>
              <a:rPr sz="1800" spc="-6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800" spc="-254" dirty="0">
                <a:latin typeface="Microsoft Sans Serif" panose="020B0604020202020204"/>
                <a:cs typeface="Microsoft Sans Serif" panose="020B0604020202020204"/>
              </a:rPr>
              <a:t>O</a:t>
            </a:r>
            <a:r>
              <a:rPr sz="1800" spc="-165" dirty="0">
                <a:latin typeface="Microsoft Sans Serif" panose="020B0604020202020204"/>
                <a:cs typeface="Microsoft Sans Serif" panose="020B0604020202020204"/>
              </a:rPr>
              <a:t>k</a:t>
            </a:r>
            <a:r>
              <a:rPr sz="1800" spc="-6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800" spc="-195" dirty="0">
                <a:latin typeface="Microsoft Sans Serif" panose="020B0604020202020204"/>
                <a:cs typeface="Microsoft Sans Serif" panose="020B0604020202020204"/>
              </a:rPr>
              <a:t>a</a:t>
            </a:r>
            <a:r>
              <a:rPr sz="1800" spc="-165" dirty="0">
                <a:latin typeface="Microsoft Sans Serif" panose="020B0604020202020204"/>
                <a:cs typeface="Microsoft Sans Serif" panose="020B0604020202020204"/>
              </a:rPr>
              <a:t>s</a:t>
            </a:r>
            <a:r>
              <a:rPr sz="1800" spc="-6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800" spc="-180" dirty="0">
                <a:latin typeface="Microsoft Sans Serif" panose="020B0604020202020204"/>
                <a:cs typeface="Microsoft Sans Serif" panose="020B0604020202020204"/>
              </a:rPr>
              <a:t>sh</a:t>
            </a:r>
            <a:r>
              <a:rPr sz="1800" spc="-195" dirty="0">
                <a:latin typeface="Microsoft Sans Serif" panose="020B0604020202020204"/>
                <a:cs typeface="Microsoft Sans Serif" panose="020B0604020202020204"/>
              </a:rPr>
              <a:t>o</a:t>
            </a:r>
            <a:r>
              <a:rPr sz="1800" spc="-245" dirty="0">
                <a:latin typeface="Microsoft Sans Serif" panose="020B0604020202020204"/>
                <a:cs typeface="Microsoft Sans Serif" panose="020B0604020202020204"/>
              </a:rPr>
              <a:t>w</a:t>
            </a:r>
            <a:r>
              <a:rPr sz="1800" spc="-185" dirty="0">
                <a:latin typeface="Microsoft Sans Serif" panose="020B0604020202020204"/>
                <a:cs typeface="Microsoft Sans Serif" panose="020B0604020202020204"/>
              </a:rPr>
              <a:t>n</a:t>
            </a:r>
            <a:r>
              <a:rPr sz="1800" spc="-5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800" spc="-190" dirty="0">
                <a:latin typeface="Microsoft Sans Serif" panose="020B0604020202020204"/>
                <a:cs typeface="Microsoft Sans Serif" panose="020B0604020202020204"/>
              </a:rPr>
              <a:t>b</a:t>
            </a:r>
            <a:r>
              <a:rPr sz="1800" spc="-195" dirty="0">
                <a:latin typeface="Microsoft Sans Serif" panose="020B0604020202020204"/>
                <a:cs typeface="Microsoft Sans Serif" panose="020B0604020202020204"/>
              </a:rPr>
              <a:t>e</a:t>
            </a:r>
            <a:r>
              <a:rPr sz="1800" spc="-80" dirty="0">
                <a:latin typeface="Microsoft Sans Serif" panose="020B0604020202020204"/>
                <a:cs typeface="Microsoft Sans Serif" panose="020B0604020202020204"/>
              </a:rPr>
              <a:t>l</a:t>
            </a:r>
            <a:r>
              <a:rPr sz="1800" spc="-190" dirty="0">
                <a:latin typeface="Microsoft Sans Serif" panose="020B0604020202020204"/>
                <a:cs typeface="Microsoft Sans Serif" panose="020B0604020202020204"/>
              </a:rPr>
              <a:t>o</a:t>
            </a:r>
            <a:r>
              <a:rPr sz="1800" spc="-235" dirty="0">
                <a:latin typeface="Microsoft Sans Serif" panose="020B0604020202020204"/>
                <a:cs typeface="Microsoft Sans Serif" panose="020B0604020202020204"/>
              </a:rPr>
              <a:t>w</a:t>
            </a:r>
            <a:r>
              <a:rPr sz="1800" spc="-4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800" spc="-80" dirty="0">
                <a:latin typeface="Microsoft Sans Serif" panose="020B0604020202020204"/>
                <a:cs typeface="Microsoft Sans Serif" panose="020B0604020202020204"/>
              </a:rPr>
              <a:t>i</a:t>
            </a:r>
            <a:r>
              <a:rPr sz="1800" spc="-185" dirty="0">
                <a:latin typeface="Microsoft Sans Serif" panose="020B0604020202020204"/>
                <a:cs typeface="Microsoft Sans Serif" panose="020B0604020202020204"/>
              </a:rPr>
              <a:t>n</a:t>
            </a:r>
            <a:r>
              <a:rPr sz="1800" spc="-8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800" spc="-195" dirty="0">
                <a:latin typeface="Microsoft Sans Serif" panose="020B0604020202020204"/>
                <a:cs typeface="Microsoft Sans Serif" panose="020B0604020202020204"/>
              </a:rPr>
              <a:t>F</a:t>
            </a:r>
            <a:r>
              <a:rPr sz="1800" spc="-80" dirty="0">
                <a:latin typeface="Microsoft Sans Serif" panose="020B0604020202020204"/>
                <a:cs typeface="Microsoft Sans Serif" panose="020B0604020202020204"/>
              </a:rPr>
              <a:t>i</a:t>
            </a:r>
            <a:r>
              <a:rPr sz="1800" spc="-185" dirty="0">
                <a:latin typeface="Microsoft Sans Serif" panose="020B0604020202020204"/>
                <a:cs typeface="Microsoft Sans Serif" panose="020B0604020202020204"/>
              </a:rPr>
              <a:t>g</a:t>
            </a:r>
            <a:r>
              <a:rPr sz="1800" spc="-10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800" spc="-190" dirty="0">
                <a:latin typeface="Microsoft Sans Serif" panose="020B0604020202020204"/>
                <a:cs typeface="Microsoft Sans Serif" panose="020B0604020202020204"/>
              </a:rPr>
              <a:t>1</a:t>
            </a:r>
            <a:r>
              <a:rPr sz="1800" spc="-195" dirty="0">
                <a:latin typeface="Microsoft Sans Serif" panose="020B0604020202020204"/>
                <a:cs typeface="Microsoft Sans Serif" panose="020B0604020202020204"/>
              </a:rPr>
              <a:t>3</a:t>
            </a:r>
            <a:r>
              <a:rPr sz="1800" spc="-90" dirty="0">
                <a:latin typeface="Microsoft Sans Serif" panose="020B0604020202020204"/>
                <a:cs typeface="Microsoft Sans Serif" panose="020B0604020202020204"/>
              </a:rPr>
              <a:t>.</a:t>
            </a:r>
            <a:endParaRPr sz="1800">
              <a:latin typeface="Microsoft Sans Serif" panose="020B0604020202020204"/>
              <a:cs typeface="Microsoft Sans Serif" panose="020B0604020202020204"/>
            </a:endParaRP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76200" y="228600"/>
            <a:ext cx="4191000" cy="3810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8739" y="4396232"/>
            <a:ext cx="3947160" cy="758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spc="-185" dirty="0">
                <a:latin typeface="Arial" panose="020B0604020202020204"/>
                <a:cs typeface="Arial" panose="020B0604020202020204"/>
              </a:rPr>
              <a:t>S</a:t>
            </a:r>
            <a:r>
              <a:rPr sz="1600" b="1" spc="-105" dirty="0">
                <a:latin typeface="Arial" panose="020B0604020202020204"/>
                <a:cs typeface="Arial" panose="020B0604020202020204"/>
              </a:rPr>
              <a:t>t</a:t>
            </a:r>
            <a:r>
              <a:rPr sz="1600" b="1" spc="-155" dirty="0">
                <a:latin typeface="Arial" panose="020B0604020202020204"/>
                <a:cs typeface="Arial" panose="020B0604020202020204"/>
              </a:rPr>
              <a:t>e</a:t>
            </a:r>
            <a:r>
              <a:rPr sz="1600" b="1" spc="-175" dirty="0">
                <a:latin typeface="Arial" panose="020B0604020202020204"/>
                <a:cs typeface="Arial" panose="020B0604020202020204"/>
              </a:rPr>
              <a:t>p</a:t>
            </a:r>
            <a:r>
              <a:rPr sz="1600" b="1" spc="-125" dirty="0">
                <a:latin typeface="Arial" panose="020B0604020202020204"/>
                <a:cs typeface="Arial" panose="020B0604020202020204"/>
              </a:rPr>
              <a:t> </a:t>
            </a:r>
            <a:r>
              <a:rPr sz="1600" b="1" spc="-155" dirty="0">
                <a:latin typeface="Arial" panose="020B0604020202020204"/>
                <a:cs typeface="Arial" panose="020B0604020202020204"/>
              </a:rPr>
              <a:t>16</a:t>
            </a:r>
            <a:r>
              <a:rPr sz="1600" b="1" spc="-95" dirty="0">
                <a:latin typeface="Arial" panose="020B0604020202020204"/>
                <a:cs typeface="Arial" panose="020B0604020202020204"/>
              </a:rPr>
              <a:t>:</a:t>
            </a:r>
            <a:endParaRPr sz="1600">
              <a:latin typeface="Arial" panose="020B0604020202020204"/>
              <a:cs typeface="Arial" panose="020B0604020202020204"/>
            </a:endParaRPr>
          </a:p>
          <a:p>
            <a:pPr marL="71755" indent="-59690">
              <a:lnSpc>
                <a:spcPct val="100000"/>
              </a:lnSpc>
              <a:buSzPct val="94000"/>
              <a:buChar char="•"/>
              <a:tabLst>
                <a:tab pos="72390" algn="l"/>
              </a:tabLst>
            </a:pPr>
            <a:r>
              <a:rPr sz="1600" spc="-90" dirty="0">
                <a:latin typeface="Microsoft Sans Serif" panose="020B0604020202020204"/>
                <a:cs typeface="Microsoft Sans Serif" panose="020B0604020202020204"/>
              </a:rPr>
              <a:t>I</a:t>
            </a:r>
            <a:r>
              <a:rPr sz="1600" spc="-80" dirty="0">
                <a:latin typeface="Microsoft Sans Serif" panose="020B0604020202020204"/>
                <a:cs typeface="Microsoft Sans Serif" panose="020B0604020202020204"/>
              </a:rPr>
              <a:t>t</a:t>
            </a:r>
            <a:r>
              <a:rPr sz="1600" spc="-7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160" dirty="0">
                <a:latin typeface="Microsoft Sans Serif" panose="020B0604020202020204"/>
                <a:cs typeface="Microsoft Sans Serif" panose="020B0604020202020204"/>
              </a:rPr>
              <a:t>c</a:t>
            </a:r>
            <a:r>
              <a:rPr sz="1600" spc="-105" dirty="0">
                <a:latin typeface="Microsoft Sans Serif" panose="020B0604020202020204"/>
                <a:cs typeface="Microsoft Sans Serif" panose="020B0604020202020204"/>
              </a:rPr>
              <a:t>r</a:t>
            </a:r>
            <a:r>
              <a:rPr sz="1600" spc="-155" dirty="0">
                <a:latin typeface="Microsoft Sans Serif" panose="020B0604020202020204"/>
                <a:cs typeface="Microsoft Sans Serif" panose="020B0604020202020204"/>
              </a:rPr>
              <a:t>ea</a:t>
            </a:r>
            <a:r>
              <a:rPr sz="1600" spc="-90" dirty="0">
                <a:latin typeface="Microsoft Sans Serif" panose="020B0604020202020204"/>
                <a:cs typeface="Microsoft Sans Serif" panose="020B0604020202020204"/>
              </a:rPr>
              <a:t>t</a:t>
            </a:r>
            <a:r>
              <a:rPr sz="1600" spc="-155" dirty="0">
                <a:latin typeface="Microsoft Sans Serif" panose="020B0604020202020204"/>
                <a:cs typeface="Microsoft Sans Serif" panose="020B0604020202020204"/>
              </a:rPr>
              <a:t>e</a:t>
            </a:r>
            <a:r>
              <a:rPr sz="1600" spc="-145" dirty="0">
                <a:latin typeface="Microsoft Sans Serif" panose="020B0604020202020204"/>
                <a:cs typeface="Microsoft Sans Serif" panose="020B0604020202020204"/>
              </a:rPr>
              <a:t>s</a:t>
            </a:r>
            <a:r>
              <a:rPr sz="1600" spc="-8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160" dirty="0">
                <a:latin typeface="Microsoft Sans Serif" panose="020B0604020202020204"/>
                <a:cs typeface="Microsoft Sans Serif" panose="020B0604020202020204"/>
              </a:rPr>
              <a:t>a</a:t>
            </a:r>
            <a:r>
              <a:rPr sz="1600" spc="-7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295" dirty="0">
                <a:latin typeface="Microsoft Sans Serif" panose="020B0604020202020204"/>
                <a:cs typeface="Microsoft Sans Serif" panose="020B0604020202020204"/>
              </a:rPr>
              <a:t>W</a:t>
            </a:r>
            <a:r>
              <a:rPr sz="1600" spc="-160" dirty="0">
                <a:latin typeface="Microsoft Sans Serif" panose="020B0604020202020204"/>
                <a:cs typeface="Microsoft Sans Serif" panose="020B0604020202020204"/>
              </a:rPr>
              <a:t>ebSe</a:t>
            </a:r>
            <a:r>
              <a:rPr sz="1600" spc="-105" dirty="0">
                <a:latin typeface="Microsoft Sans Serif" panose="020B0604020202020204"/>
                <a:cs typeface="Microsoft Sans Serif" panose="020B0604020202020204"/>
              </a:rPr>
              <a:t>r</a:t>
            </a:r>
            <a:r>
              <a:rPr sz="1600" spc="-160" dirty="0">
                <a:latin typeface="Microsoft Sans Serif" panose="020B0604020202020204"/>
                <a:cs typeface="Microsoft Sans Serif" panose="020B0604020202020204"/>
              </a:rPr>
              <a:t>v</a:t>
            </a:r>
            <a:r>
              <a:rPr sz="1600" spc="-75" dirty="0">
                <a:latin typeface="Microsoft Sans Serif" panose="020B0604020202020204"/>
                <a:cs typeface="Microsoft Sans Serif" panose="020B0604020202020204"/>
              </a:rPr>
              <a:t>i</a:t>
            </a:r>
            <a:r>
              <a:rPr sz="1600" spc="-170" dirty="0">
                <a:latin typeface="Microsoft Sans Serif" panose="020B0604020202020204"/>
                <a:cs typeface="Microsoft Sans Serif" panose="020B0604020202020204"/>
              </a:rPr>
              <a:t>c</a:t>
            </a:r>
            <a:r>
              <a:rPr sz="1600" spc="-160" dirty="0">
                <a:latin typeface="Microsoft Sans Serif" panose="020B0604020202020204"/>
                <a:cs typeface="Microsoft Sans Serif" panose="020B0604020202020204"/>
              </a:rPr>
              <a:t>e</a:t>
            </a:r>
            <a:r>
              <a:rPr sz="160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18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155" dirty="0">
                <a:latin typeface="Microsoft Sans Serif" panose="020B0604020202020204"/>
                <a:cs typeface="Microsoft Sans Serif" panose="020B0604020202020204"/>
              </a:rPr>
              <a:t>app</a:t>
            </a:r>
            <a:r>
              <a:rPr sz="1600" spc="-80" dirty="0">
                <a:latin typeface="Microsoft Sans Serif" panose="020B0604020202020204"/>
                <a:cs typeface="Microsoft Sans Serif" panose="020B0604020202020204"/>
              </a:rPr>
              <a:t>l</a:t>
            </a:r>
            <a:r>
              <a:rPr sz="1600" spc="-85" dirty="0">
                <a:latin typeface="Microsoft Sans Serif" panose="020B0604020202020204"/>
                <a:cs typeface="Microsoft Sans Serif" panose="020B0604020202020204"/>
              </a:rPr>
              <a:t>i</a:t>
            </a:r>
            <a:r>
              <a:rPr sz="1600" spc="-160" dirty="0">
                <a:latin typeface="Microsoft Sans Serif" panose="020B0604020202020204"/>
                <a:cs typeface="Microsoft Sans Serif" panose="020B0604020202020204"/>
              </a:rPr>
              <a:t>c</a:t>
            </a:r>
            <a:r>
              <a:rPr sz="1600" spc="-155" dirty="0">
                <a:latin typeface="Microsoft Sans Serif" panose="020B0604020202020204"/>
                <a:cs typeface="Microsoft Sans Serif" panose="020B0604020202020204"/>
              </a:rPr>
              <a:t>a</a:t>
            </a:r>
            <a:r>
              <a:rPr sz="1600" spc="-90" dirty="0">
                <a:latin typeface="Microsoft Sans Serif" panose="020B0604020202020204"/>
                <a:cs typeface="Microsoft Sans Serif" panose="020B0604020202020204"/>
              </a:rPr>
              <a:t>t</a:t>
            </a:r>
            <a:r>
              <a:rPr sz="1600" spc="-75" dirty="0">
                <a:latin typeface="Microsoft Sans Serif" panose="020B0604020202020204"/>
                <a:cs typeface="Microsoft Sans Serif" panose="020B0604020202020204"/>
              </a:rPr>
              <a:t>i</a:t>
            </a:r>
            <a:r>
              <a:rPr sz="1600" spc="-165" dirty="0">
                <a:latin typeface="Microsoft Sans Serif" panose="020B0604020202020204"/>
                <a:cs typeface="Microsoft Sans Serif" panose="020B0604020202020204"/>
              </a:rPr>
              <a:t>o</a:t>
            </a:r>
            <a:r>
              <a:rPr sz="1600" spc="-160" dirty="0">
                <a:latin typeface="Microsoft Sans Serif" panose="020B0604020202020204"/>
                <a:cs typeface="Microsoft Sans Serif" panose="020B0604020202020204"/>
              </a:rPr>
              <a:t>n</a:t>
            </a:r>
            <a:endParaRPr sz="1600">
              <a:latin typeface="Microsoft Sans Serif" panose="020B0604020202020204"/>
              <a:cs typeface="Microsoft Sans Serif" panose="020B0604020202020204"/>
            </a:endParaRPr>
          </a:p>
          <a:p>
            <a:pPr marL="12700">
              <a:lnSpc>
                <a:spcPct val="100000"/>
              </a:lnSpc>
            </a:pPr>
            <a:r>
              <a:rPr sz="1600" spc="-130" dirty="0">
                <a:latin typeface="Microsoft Sans Serif" panose="020B0604020202020204"/>
                <a:cs typeface="Microsoft Sans Serif" panose="020B0604020202020204"/>
              </a:rPr>
              <a:t>Click</a:t>
            </a:r>
            <a:r>
              <a:rPr sz="1600" spc="-6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155" dirty="0">
                <a:latin typeface="Microsoft Sans Serif" panose="020B0604020202020204"/>
                <a:cs typeface="Microsoft Sans Serif" panose="020B0604020202020204"/>
              </a:rPr>
              <a:t>on</a:t>
            </a:r>
            <a:r>
              <a:rPr sz="1600" spc="-10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135" dirty="0">
                <a:latin typeface="Microsoft Sans Serif" panose="020B0604020202020204"/>
                <a:cs typeface="Microsoft Sans Serif" panose="020B0604020202020204"/>
              </a:rPr>
              <a:t>the</a:t>
            </a:r>
            <a:r>
              <a:rPr sz="1600" spc="-8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145" dirty="0">
                <a:latin typeface="Microsoft Sans Serif" panose="020B0604020202020204"/>
                <a:cs typeface="Microsoft Sans Serif" panose="020B0604020202020204"/>
              </a:rPr>
              <a:t>source</a:t>
            </a:r>
            <a:r>
              <a:rPr sz="1600" spc="-8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135" dirty="0">
                <a:latin typeface="Microsoft Sans Serif" panose="020B0604020202020204"/>
                <a:cs typeface="Microsoft Sans Serif" panose="020B0604020202020204"/>
              </a:rPr>
              <a:t>tab</a:t>
            </a:r>
            <a:r>
              <a:rPr sz="1600" spc="-8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145" dirty="0">
                <a:latin typeface="Microsoft Sans Serif" panose="020B0604020202020204"/>
                <a:cs typeface="Microsoft Sans Serif" panose="020B0604020202020204"/>
              </a:rPr>
              <a:t>as</a:t>
            </a:r>
            <a:r>
              <a:rPr sz="1600" spc="-7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165" dirty="0">
                <a:latin typeface="Microsoft Sans Serif" panose="020B0604020202020204"/>
                <a:cs typeface="Microsoft Sans Serif" panose="020B0604020202020204"/>
              </a:rPr>
              <a:t>shown</a:t>
            </a:r>
            <a:r>
              <a:rPr sz="1600" spc="-10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150" dirty="0">
                <a:latin typeface="Microsoft Sans Serif" panose="020B0604020202020204"/>
                <a:cs typeface="Microsoft Sans Serif" panose="020B0604020202020204"/>
              </a:rPr>
              <a:t>below</a:t>
            </a:r>
            <a:r>
              <a:rPr sz="1600" spc="-13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120" dirty="0">
                <a:latin typeface="Microsoft Sans Serif" panose="020B0604020202020204"/>
                <a:cs typeface="Microsoft Sans Serif" panose="020B0604020202020204"/>
              </a:rPr>
              <a:t>in</a:t>
            </a:r>
            <a:r>
              <a:rPr sz="1600" spc="-8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135" dirty="0">
                <a:latin typeface="Microsoft Sans Serif" panose="020B0604020202020204"/>
                <a:cs typeface="Microsoft Sans Serif" panose="020B0604020202020204"/>
              </a:rPr>
              <a:t>the</a:t>
            </a:r>
            <a:r>
              <a:rPr sz="1600" spc="-8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135" dirty="0">
                <a:latin typeface="Microsoft Sans Serif" panose="020B0604020202020204"/>
                <a:cs typeface="Microsoft Sans Serif" panose="020B0604020202020204"/>
              </a:rPr>
              <a:t>Fig</a:t>
            </a:r>
            <a:r>
              <a:rPr sz="1600" spc="-10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130" dirty="0">
                <a:latin typeface="Microsoft Sans Serif" panose="020B0604020202020204"/>
                <a:cs typeface="Microsoft Sans Serif" panose="020B0604020202020204"/>
              </a:rPr>
              <a:t>14.</a:t>
            </a:r>
            <a:endParaRPr sz="1600">
              <a:latin typeface="Microsoft Sans Serif" panose="020B0604020202020204"/>
              <a:cs typeface="Microsoft Sans Serif" panose="020B0604020202020204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19600" y="152400"/>
            <a:ext cx="4675632" cy="3685031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4628134" y="4045407"/>
            <a:ext cx="3895090" cy="12471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00" b="1" spc="-185" dirty="0">
                <a:latin typeface="Arial" panose="020B0604020202020204"/>
                <a:cs typeface="Arial" panose="020B0604020202020204"/>
              </a:rPr>
              <a:t>S</a:t>
            </a:r>
            <a:r>
              <a:rPr sz="1600" b="1" spc="-105" dirty="0">
                <a:latin typeface="Arial" panose="020B0604020202020204"/>
                <a:cs typeface="Arial" panose="020B0604020202020204"/>
              </a:rPr>
              <a:t>t</a:t>
            </a:r>
            <a:r>
              <a:rPr sz="1600" b="1" spc="-155" dirty="0">
                <a:latin typeface="Arial" panose="020B0604020202020204"/>
                <a:cs typeface="Arial" panose="020B0604020202020204"/>
              </a:rPr>
              <a:t>e</a:t>
            </a:r>
            <a:r>
              <a:rPr sz="1600" b="1" spc="-175" dirty="0">
                <a:latin typeface="Arial" panose="020B0604020202020204"/>
                <a:cs typeface="Arial" panose="020B0604020202020204"/>
              </a:rPr>
              <a:t>p</a:t>
            </a:r>
            <a:r>
              <a:rPr sz="1600" b="1" spc="-125" dirty="0">
                <a:latin typeface="Arial" panose="020B0604020202020204"/>
                <a:cs typeface="Arial" panose="020B0604020202020204"/>
              </a:rPr>
              <a:t> </a:t>
            </a:r>
            <a:r>
              <a:rPr sz="1600" b="1" spc="-155" dirty="0">
                <a:latin typeface="Arial" panose="020B0604020202020204"/>
                <a:cs typeface="Arial" panose="020B0604020202020204"/>
              </a:rPr>
              <a:t>17</a:t>
            </a:r>
            <a:r>
              <a:rPr sz="1600" b="1" spc="-95" dirty="0">
                <a:latin typeface="Arial" panose="020B0604020202020204"/>
                <a:cs typeface="Arial" panose="020B0604020202020204"/>
              </a:rPr>
              <a:t>:</a:t>
            </a:r>
            <a:endParaRPr sz="1600">
              <a:latin typeface="Arial" panose="020B0604020202020204"/>
              <a:cs typeface="Arial" panose="020B0604020202020204"/>
            </a:endParaRPr>
          </a:p>
          <a:p>
            <a:pPr marL="71755" indent="-59690">
              <a:lnSpc>
                <a:spcPct val="100000"/>
              </a:lnSpc>
              <a:buSzPct val="94000"/>
              <a:buChar char="•"/>
              <a:tabLst>
                <a:tab pos="72390" algn="l"/>
              </a:tabLst>
            </a:pPr>
            <a:r>
              <a:rPr sz="1600" spc="-200" dirty="0">
                <a:latin typeface="Microsoft Sans Serif" panose="020B0604020202020204"/>
                <a:cs typeface="Microsoft Sans Serif" panose="020B0604020202020204"/>
              </a:rPr>
              <a:t>N</a:t>
            </a:r>
            <a:r>
              <a:rPr sz="1600" spc="-155" dirty="0">
                <a:latin typeface="Microsoft Sans Serif" panose="020B0604020202020204"/>
                <a:cs typeface="Microsoft Sans Serif" panose="020B0604020202020204"/>
              </a:rPr>
              <a:t>o</a:t>
            </a:r>
            <a:r>
              <a:rPr sz="1600" spc="-204" dirty="0">
                <a:latin typeface="Microsoft Sans Serif" panose="020B0604020202020204"/>
                <a:cs typeface="Microsoft Sans Serif" panose="020B0604020202020204"/>
              </a:rPr>
              <a:t>w</a:t>
            </a:r>
            <a:r>
              <a:rPr sz="160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14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160" dirty="0">
                <a:latin typeface="Microsoft Sans Serif" panose="020B0604020202020204"/>
                <a:cs typeface="Microsoft Sans Serif" panose="020B0604020202020204"/>
              </a:rPr>
              <a:t>c</a:t>
            </a:r>
            <a:r>
              <a:rPr sz="1600" spc="-105" dirty="0">
                <a:latin typeface="Microsoft Sans Serif" panose="020B0604020202020204"/>
                <a:cs typeface="Microsoft Sans Serif" panose="020B0604020202020204"/>
              </a:rPr>
              <a:t>r</a:t>
            </a:r>
            <a:r>
              <a:rPr sz="1600" spc="-155" dirty="0">
                <a:latin typeface="Microsoft Sans Serif" panose="020B0604020202020204"/>
                <a:cs typeface="Microsoft Sans Serif" panose="020B0604020202020204"/>
              </a:rPr>
              <a:t>ea</a:t>
            </a:r>
            <a:r>
              <a:rPr sz="1600" spc="-90" dirty="0">
                <a:latin typeface="Microsoft Sans Serif" panose="020B0604020202020204"/>
                <a:cs typeface="Microsoft Sans Serif" panose="020B0604020202020204"/>
              </a:rPr>
              <a:t>t</a:t>
            </a:r>
            <a:r>
              <a:rPr sz="1600" spc="-160" dirty="0">
                <a:latin typeface="Microsoft Sans Serif" panose="020B0604020202020204"/>
                <a:cs typeface="Microsoft Sans Serif" panose="020B0604020202020204"/>
              </a:rPr>
              <a:t>e</a:t>
            </a:r>
            <a:r>
              <a:rPr sz="1600" spc="-10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90" dirty="0">
                <a:latin typeface="Microsoft Sans Serif" panose="020B0604020202020204"/>
                <a:cs typeface="Microsoft Sans Serif" panose="020B0604020202020204"/>
              </a:rPr>
              <a:t>t</a:t>
            </a:r>
            <a:r>
              <a:rPr sz="1600" spc="-155" dirty="0">
                <a:latin typeface="Microsoft Sans Serif" panose="020B0604020202020204"/>
                <a:cs typeface="Microsoft Sans Serif" panose="020B0604020202020204"/>
              </a:rPr>
              <a:t>h</a:t>
            </a:r>
            <a:r>
              <a:rPr sz="1600" spc="-160" dirty="0">
                <a:latin typeface="Microsoft Sans Serif" panose="020B0604020202020204"/>
                <a:cs typeface="Microsoft Sans Serif" panose="020B0604020202020204"/>
              </a:rPr>
              <a:t>e</a:t>
            </a:r>
            <a:r>
              <a:rPr sz="1600" spc="-8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155" dirty="0">
                <a:latin typeface="Microsoft Sans Serif" panose="020B0604020202020204"/>
                <a:cs typeface="Microsoft Sans Serif" panose="020B0604020202020204"/>
              </a:rPr>
              <a:t>da</a:t>
            </a:r>
            <a:r>
              <a:rPr sz="1600" spc="-90" dirty="0">
                <a:latin typeface="Microsoft Sans Serif" panose="020B0604020202020204"/>
                <a:cs typeface="Microsoft Sans Serif" panose="020B0604020202020204"/>
              </a:rPr>
              <a:t>t</a:t>
            </a:r>
            <a:r>
              <a:rPr sz="1600" spc="-155" dirty="0">
                <a:latin typeface="Microsoft Sans Serif" panose="020B0604020202020204"/>
                <a:cs typeface="Microsoft Sans Serif" panose="020B0604020202020204"/>
              </a:rPr>
              <a:t>ab</a:t>
            </a:r>
            <a:r>
              <a:rPr sz="1600" spc="-175" dirty="0">
                <a:latin typeface="Microsoft Sans Serif" panose="020B0604020202020204"/>
                <a:cs typeface="Microsoft Sans Serif" panose="020B0604020202020204"/>
              </a:rPr>
              <a:t>a</a:t>
            </a:r>
            <a:r>
              <a:rPr sz="1600" spc="-160" dirty="0">
                <a:latin typeface="Microsoft Sans Serif" panose="020B0604020202020204"/>
                <a:cs typeface="Microsoft Sans Serif" panose="020B0604020202020204"/>
              </a:rPr>
              <a:t>se</a:t>
            </a:r>
            <a:r>
              <a:rPr sz="1600" spc="-13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160" dirty="0">
                <a:latin typeface="Microsoft Sans Serif" panose="020B0604020202020204"/>
                <a:cs typeface="Microsoft Sans Serif" panose="020B0604020202020204"/>
              </a:rPr>
              <a:t>s</a:t>
            </a:r>
            <a:r>
              <a:rPr sz="1600" spc="-155" dirty="0">
                <a:latin typeface="Microsoft Sans Serif" panose="020B0604020202020204"/>
                <a:cs typeface="Microsoft Sans Serif" panose="020B0604020202020204"/>
              </a:rPr>
              <a:t>ou</a:t>
            </a:r>
            <a:r>
              <a:rPr sz="1600" spc="-105" dirty="0">
                <a:latin typeface="Microsoft Sans Serif" panose="020B0604020202020204"/>
                <a:cs typeface="Microsoft Sans Serif" panose="020B0604020202020204"/>
              </a:rPr>
              <a:t>r</a:t>
            </a:r>
            <a:r>
              <a:rPr sz="1600" spc="-160" dirty="0">
                <a:latin typeface="Microsoft Sans Serif" panose="020B0604020202020204"/>
                <a:cs typeface="Microsoft Sans Serif" panose="020B0604020202020204"/>
              </a:rPr>
              <a:t>ce</a:t>
            </a:r>
            <a:endParaRPr sz="1600">
              <a:latin typeface="Microsoft Sans Serif" panose="020B0604020202020204"/>
              <a:cs typeface="Microsoft Sans Serif" panose="020B0604020202020204"/>
            </a:endParaRPr>
          </a:p>
          <a:p>
            <a:pPr marL="12700" marR="5080">
              <a:lnSpc>
                <a:spcPct val="100000"/>
              </a:lnSpc>
              <a:buSzPct val="94000"/>
              <a:buChar char="•"/>
              <a:tabLst>
                <a:tab pos="72390" algn="l"/>
              </a:tabLst>
            </a:pPr>
            <a:r>
              <a:rPr sz="1600" spc="-200" dirty="0">
                <a:latin typeface="Microsoft Sans Serif" panose="020B0604020202020204"/>
                <a:cs typeface="Microsoft Sans Serif" panose="020B0604020202020204"/>
              </a:rPr>
              <a:t>R</a:t>
            </a:r>
            <a:r>
              <a:rPr sz="1600" spc="-75" dirty="0">
                <a:latin typeface="Microsoft Sans Serif" panose="020B0604020202020204"/>
                <a:cs typeface="Microsoft Sans Serif" panose="020B0604020202020204"/>
              </a:rPr>
              <a:t>i</a:t>
            </a:r>
            <a:r>
              <a:rPr sz="1600" spc="-165" dirty="0">
                <a:latin typeface="Microsoft Sans Serif" panose="020B0604020202020204"/>
                <a:cs typeface="Microsoft Sans Serif" panose="020B0604020202020204"/>
              </a:rPr>
              <a:t>g</a:t>
            </a:r>
            <a:r>
              <a:rPr sz="1600" spc="-155" dirty="0">
                <a:latin typeface="Microsoft Sans Serif" panose="020B0604020202020204"/>
                <a:cs typeface="Microsoft Sans Serif" panose="020B0604020202020204"/>
              </a:rPr>
              <a:t>h</a:t>
            </a:r>
            <a:r>
              <a:rPr sz="1600" spc="-80" dirty="0">
                <a:latin typeface="Microsoft Sans Serif" panose="020B0604020202020204"/>
                <a:cs typeface="Microsoft Sans Serif" panose="020B0604020202020204"/>
              </a:rPr>
              <a:t>t</a:t>
            </a:r>
            <a:r>
              <a:rPr sz="1600" spc="-12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200" dirty="0">
                <a:latin typeface="Microsoft Sans Serif" panose="020B0604020202020204"/>
                <a:cs typeface="Microsoft Sans Serif" panose="020B0604020202020204"/>
              </a:rPr>
              <a:t>C</a:t>
            </a:r>
            <a:r>
              <a:rPr sz="1600" spc="-80" dirty="0">
                <a:latin typeface="Microsoft Sans Serif" panose="020B0604020202020204"/>
                <a:cs typeface="Microsoft Sans Serif" panose="020B0604020202020204"/>
              </a:rPr>
              <a:t>l</a:t>
            </a:r>
            <a:r>
              <a:rPr sz="1600" spc="-85" dirty="0">
                <a:latin typeface="Microsoft Sans Serif" panose="020B0604020202020204"/>
                <a:cs typeface="Microsoft Sans Serif" panose="020B0604020202020204"/>
              </a:rPr>
              <a:t>i</a:t>
            </a:r>
            <a:r>
              <a:rPr sz="1600" spc="-160" dirty="0">
                <a:latin typeface="Microsoft Sans Serif" panose="020B0604020202020204"/>
                <a:cs typeface="Microsoft Sans Serif" panose="020B0604020202020204"/>
              </a:rPr>
              <a:t>c</a:t>
            </a:r>
            <a:r>
              <a:rPr sz="1600" spc="-145" dirty="0">
                <a:latin typeface="Microsoft Sans Serif" panose="020B0604020202020204"/>
                <a:cs typeface="Microsoft Sans Serif" panose="020B0604020202020204"/>
              </a:rPr>
              <a:t>k</a:t>
            </a:r>
            <a:r>
              <a:rPr sz="1600" spc="-5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75" dirty="0">
                <a:latin typeface="Microsoft Sans Serif" panose="020B0604020202020204"/>
                <a:cs typeface="Microsoft Sans Serif" panose="020B0604020202020204"/>
              </a:rPr>
              <a:t>i</a:t>
            </a:r>
            <a:r>
              <a:rPr sz="1600" spc="-165" dirty="0">
                <a:latin typeface="Microsoft Sans Serif" panose="020B0604020202020204"/>
                <a:cs typeface="Microsoft Sans Serif" panose="020B0604020202020204"/>
              </a:rPr>
              <a:t>n</a:t>
            </a:r>
            <a:r>
              <a:rPr sz="1600" spc="-8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90" dirty="0">
                <a:latin typeface="Microsoft Sans Serif" panose="020B0604020202020204"/>
                <a:cs typeface="Microsoft Sans Serif" panose="020B0604020202020204"/>
              </a:rPr>
              <a:t>t</a:t>
            </a:r>
            <a:r>
              <a:rPr sz="1600" spc="-155" dirty="0">
                <a:latin typeface="Microsoft Sans Serif" panose="020B0604020202020204"/>
                <a:cs typeface="Microsoft Sans Serif" panose="020B0604020202020204"/>
              </a:rPr>
              <a:t>h</a:t>
            </a:r>
            <a:r>
              <a:rPr sz="1600" spc="-160" dirty="0">
                <a:latin typeface="Microsoft Sans Serif" panose="020B0604020202020204"/>
                <a:cs typeface="Microsoft Sans Serif" panose="020B0604020202020204"/>
              </a:rPr>
              <a:t>e</a:t>
            </a:r>
            <a:r>
              <a:rPr sz="1600" spc="-8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160" dirty="0">
                <a:latin typeface="Microsoft Sans Serif" panose="020B0604020202020204"/>
                <a:cs typeface="Microsoft Sans Serif" panose="020B0604020202020204"/>
              </a:rPr>
              <a:t>s</a:t>
            </a:r>
            <a:r>
              <a:rPr sz="1600" spc="-155" dirty="0">
                <a:latin typeface="Microsoft Sans Serif" panose="020B0604020202020204"/>
                <a:cs typeface="Microsoft Sans Serif" panose="020B0604020202020204"/>
              </a:rPr>
              <a:t>ou</a:t>
            </a:r>
            <a:r>
              <a:rPr sz="1600" spc="-105" dirty="0">
                <a:latin typeface="Microsoft Sans Serif" panose="020B0604020202020204"/>
                <a:cs typeface="Microsoft Sans Serif" panose="020B0604020202020204"/>
              </a:rPr>
              <a:t>r</a:t>
            </a:r>
            <a:r>
              <a:rPr sz="1600" spc="-160" dirty="0">
                <a:latin typeface="Microsoft Sans Serif" panose="020B0604020202020204"/>
                <a:cs typeface="Microsoft Sans Serif" panose="020B0604020202020204"/>
              </a:rPr>
              <a:t>ce</a:t>
            </a:r>
            <a:r>
              <a:rPr sz="1600" spc="-8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160" dirty="0">
                <a:latin typeface="Microsoft Sans Serif" panose="020B0604020202020204"/>
                <a:cs typeface="Microsoft Sans Serif" panose="020B0604020202020204"/>
              </a:rPr>
              <a:t>c</a:t>
            </a:r>
            <a:r>
              <a:rPr sz="1600" spc="-155" dirty="0">
                <a:latin typeface="Microsoft Sans Serif" panose="020B0604020202020204"/>
                <a:cs typeface="Microsoft Sans Serif" panose="020B0604020202020204"/>
              </a:rPr>
              <a:t>od</a:t>
            </a:r>
            <a:r>
              <a:rPr sz="1600" spc="-160" dirty="0">
                <a:latin typeface="Microsoft Sans Serif" panose="020B0604020202020204"/>
                <a:cs typeface="Microsoft Sans Serif" panose="020B0604020202020204"/>
              </a:rPr>
              <a:t>e</a:t>
            </a:r>
            <a:r>
              <a:rPr sz="1600" spc="-10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155" dirty="0">
                <a:latin typeface="Microsoft Sans Serif" panose="020B0604020202020204"/>
                <a:cs typeface="Microsoft Sans Serif" panose="020B0604020202020204"/>
              </a:rPr>
              <a:t>o</a:t>
            </a:r>
            <a:r>
              <a:rPr sz="1600" spc="-80" dirty="0">
                <a:latin typeface="Microsoft Sans Serif" panose="020B0604020202020204"/>
                <a:cs typeface="Microsoft Sans Serif" panose="020B0604020202020204"/>
              </a:rPr>
              <a:t>f</a:t>
            </a:r>
            <a:r>
              <a:rPr sz="1600" spc="-7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235" dirty="0">
                <a:latin typeface="Microsoft Sans Serif" panose="020B0604020202020204"/>
                <a:cs typeface="Microsoft Sans Serif" panose="020B0604020202020204"/>
              </a:rPr>
              <a:t>m</a:t>
            </a:r>
            <a:r>
              <a:rPr sz="1600" spc="-160" dirty="0">
                <a:latin typeface="Microsoft Sans Serif" panose="020B0604020202020204"/>
                <a:cs typeface="Microsoft Sans Serif" panose="020B0604020202020204"/>
              </a:rPr>
              <a:t>y</a:t>
            </a:r>
            <a:r>
              <a:rPr sz="1600" spc="-155" dirty="0">
                <a:latin typeface="Microsoft Sans Serif" panose="020B0604020202020204"/>
                <a:cs typeface="Microsoft Sans Serif" panose="020B0604020202020204"/>
              </a:rPr>
              <a:t>a</a:t>
            </a:r>
            <a:r>
              <a:rPr sz="1600" spc="-160" dirty="0">
                <a:latin typeface="Microsoft Sans Serif" panose="020B0604020202020204"/>
                <a:cs typeface="Microsoft Sans Serif" panose="020B0604020202020204"/>
              </a:rPr>
              <a:t>cc</a:t>
            </a:r>
            <a:r>
              <a:rPr sz="1600" spc="-155" dirty="0">
                <a:latin typeface="Microsoft Sans Serif" panose="020B0604020202020204"/>
                <a:cs typeface="Microsoft Sans Serif" panose="020B0604020202020204"/>
              </a:rPr>
              <a:t>oun</a:t>
            </a:r>
            <a:r>
              <a:rPr sz="1600" spc="-90" dirty="0">
                <a:latin typeface="Microsoft Sans Serif" panose="020B0604020202020204"/>
                <a:cs typeface="Microsoft Sans Serif" panose="020B0604020202020204"/>
              </a:rPr>
              <a:t>t.</a:t>
            </a:r>
            <a:r>
              <a:rPr sz="1600" spc="-75" dirty="0">
                <a:latin typeface="Microsoft Sans Serif" panose="020B0604020202020204"/>
                <a:cs typeface="Microsoft Sans Serif" panose="020B0604020202020204"/>
              </a:rPr>
              <a:t>j</a:t>
            </a:r>
            <a:r>
              <a:rPr sz="1600" spc="-165" dirty="0">
                <a:latin typeface="Microsoft Sans Serif" panose="020B0604020202020204"/>
                <a:cs typeface="Microsoft Sans Serif" panose="020B0604020202020204"/>
              </a:rPr>
              <a:t>a</a:t>
            </a:r>
            <a:r>
              <a:rPr sz="1600" spc="-160" dirty="0">
                <a:latin typeface="Microsoft Sans Serif" panose="020B0604020202020204"/>
                <a:cs typeface="Microsoft Sans Serif" panose="020B0604020202020204"/>
              </a:rPr>
              <a:t>v</a:t>
            </a:r>
            <a:r>
              <a:rPr sz="1600" spc="-105" dirty="0">
                <a:latin typeface="Microsoft Sans Serif" panose="020B0604020202020204"/>
                <a:cs typeface="Microsoft Sans Serif" panose="020B0604020202020204"/>
              </a:rPr>
              <a:t>a  </a:t>
            </a:r>
            <a:r>
              <a:rPr sz="1600" spc="-135" dirty="0">
                <a:latin typeface="Microsoft Sans Serif" panose="020B0604020202020204"/>
                <a:cs typeface="Microsoft Sans Serif" panose="020B0604020202020204"/>
              </a:rPr>
              <a:t>Select</a:t>
            </a:r>
            <a:r>
              <a:rPr sz="1600" spc="-10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135" dirty="0">
                <a:latin typeface="Microsoft Sans Serif" panose="020B0604020202020204"/>
                <a:cs typeface="Microsoft Sans Serif" panose="020B0604020202020204"/>
              </a:rPr>
              <a:t>the</a:t>
            </a:r>
            <a:r>
              <a:rPr sz="1600" spc="-10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135" dirty="0">
                <a:latin typeface="Microsoft Sans Serif" panose="020B0604020202020204"/>
                <a:cs typeface="Microsoft Sans Serif" panose="020B0604020202020204"/>
              </a:rPr>
              <a:t>Enterprise</a:t>
            </a:r>
            <a:r>
              <a:rPr sz="1600" spc="-10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150" dirty="0">
                <a:latin typeface="Microsoft Sans Serif" panose="020B0604020202020204"/>
                <a:cs typeface="Microsoft Sans Serif" panose="020B0604020202020204"/>
              </a:rPr>
              <a:t>Resources--&gt;Use</a:t>
            </a:r>
            <a:r>
              <a:rPr sz="1600" spc="-10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155" dirty="0">
                <a:latin typeface="Microsoft Sans Serif" panose="020B0604020202020204"/>
                <a:cs typeface="Microsoft Sans Serif" panose="020B0604020202020204"/>
              </a:rPr>
              <a:t>Database </a:t>
            </a:r>
            <a:r>
              <a:rPr sz="1600" spc="-150" dirty="0">
                <a:latin typeface="Microsoft Sans Serif" panose="020B0604020202020204"/>
                <a:cs typeface="Microsoft Sans Serif" panose="020B0604020202020204"/>
              </a:rPr>
              <a:t>as </a:t>
            </a:r>
            <a:r>
              <a:rPr sz="1600" spc="-409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160" dirty="0">
                <a:latin typeface="Microsoft Sans Serif" panose="020B0604020202020204"/>
                <a:cs typeface="Microsoft Sans Serif" panose="020B0604020202020204"/>
              </a:rPr>
              <a:t>s</a:t>
            </a:r>
            <a:r>
              <a:rPr sz="1600" spc="-155" dirty="0">
                <a:latin typeface="Microsoft Sans Serif" panose="020B0604020202020204"/>
                <a:cs typeface="Microsoft Sans Serif" panose="020B0604020202020204"/>
              </a:rPr>
              <a:t>ho</a:t>
            </a:r>
            <a:r>
              <a:rPr sz="1600" spc="-200" dirty="0">
                <a:latin typeface="Microsoft Sans Serif" panose="020B0604020202020204"/>
                <a:cs typeface="Microsoft Sans Serif" panose="020B0604020202020204"/>
              </a:rPr>
              <a:t>w</a:t>
            </a:r>
            <a:r>
              <a:rPr sz="1600" spc="-160" dirty="0">
                <a:latin typeface="Microsoft Sans Serif" panose="020B0604020202020204"/>
                <a:cs typeface="Microsoft Sans Serif" panose="020B0604020202020204"/>
              </a:rPr>
              <a:t>n</a:t>
            </a:r>
            <a:r>
              <a:rPr sz="1600" spc="-10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155" dirty="0">
                <a:latin typeface="Microsoft Sans Serif" panose="020B0604020202020204"/>
                <a:cs typeface="Microsoft Sans Serif" panose="020B0604020202020204"/>
              </a:rPr>
              <a:t>be</a:t>
            </a:r>
            <a:r>
              <a:rPr sz="1600" spc="-75" dirty="0">
                <a:latin typeface="Microsoft Sans Serif" panose="020B0604020202020204"/>
                <a:cs typeface="Microsoft Sans Serif" panose="020B0604020202020204"/>
              </a:rPr>
              <a:t>l</a:t>
            </a:r>
            <a:r>
              <a:rPr sz="1600" spc="-165" dirty="0">
                <a:latin typeface="Microsoft Sans Serif" panose="020B0604020202020204"/>
                <a:cs typeface="Microsoft Sans Serif" panose="020B0604020202020204"/>
              </a:rPr>
              <a:t>o</a:t>
            </a:r>
            <a:r>
              <a:rPr sz="1600" spc="-204" dirty="0">
                <a:latin typeface="Microsoft Sans Serif" panose="020B0604020202020204"/>
                <a:cs typeface="Microsoft Sans Serif" panose="020B0604020202020204"/>
              </a:rPr>
              <a:t>w</a:t>
            </a:r>
            <a:r>
              <a:rPr sz="1600" spc="-13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75" dirty="0">
                <a:latin typeface="Microsoft Sans Serif" panose="020B0604020202020204"/>
                <a:cs typeface="Microsoft Sans Serif" panose="020B0604020202020204"/>
              </a:rPr>
              <a:t>i</a:t>
            </a:r>
            <a:r>
              <a:rPr sz="1600" spc="-165" dirty="0">
                <a:latin typeface="Microsoft Sans Serif" panose="020B0604020202020204"/>
                <a:cs typeface="Microsoft Sans Serif" panose="020B0604020202020204"/>
              </a:rPr>
              <a:t>n</a:t>
            </a:r>
            <a:r>
              <a:rPr sz="1600" spc="-6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170" dirty="0">
                <a:latin typeface="Microsoft Sans Serif" panose="020B0604020202020204"/>
                <a:cs typeface="Microsoft Sans Serif" panose="020B0604020202020204"/>
              </a:rPr>
              <a:t>F</a:t>
            </a:r>
            <a:r>
              <a:rPr sz="1600" spc="-75" dirty="0">
                <a:latin typeface="Microsoft Sans Serif" panose="020B0604020202020204"/>
                <a:cs typeface="Microsoft Sans Serif" panose="020B0604020202020204"/>
              </a:rPr>
              <a:t>i</a:t>
            </a:r>
            <a:r>
              <a:rPr sz="1600" spc="-165" dirty="0">
                <a:latin typeface="Microsoft Sans Serif" panose="020B0604020202020204"/>
                <a:cs typeface="Microsoft Sans Serif" panose="020B0604020202020204"/>
              </a:rPr>
              <a:t>g</a:t>
            </a:r>
            <a:r>
              <a:rPr sz="1600" spc="-11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155" dirty="0">
                <a:latin typeface="Microsoft Sans Serif" panose="020B0604020202020204"/>
                <a:cs typeface="Microsoft Sans Serif" panose="020B0604020202020204"/>
              </a:rPr>
              <a:t>15</a:t>
            </a:r>
            <a:r>
              <a:rPr sz="1600" spc="-80" dirty="0">
                <a:latin typeface="Microsoft Sans Serif" panose="020B0604020202020204"/>
                <a:cs typeface="Microsoft Sans Serif" panose="020B0604020202020204"/>
              </a:rPr>
              <a:t>.</a:t>
            </a:r>
            <a:endParaRPr sz="1600">
              <a:latin typeface="Microsoft Sans Serif" panose="020B0604020202020204"/>
              <a:cs typeface="Microsoft Sans Serif" panose="020B0604020202020204"/>
            </a:endParaRP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76200" y="76200"/>
            <a:ext cx="4114800" cy="29718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79323" y="3385566"/>
            <a:ext cx="4149090" cy="758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spc="-185" dirty="0">
                <a:latin typeface="Arial" panose="020B0604020202020204"/>
                <a:cs typeface="Arial" panose="020B0604020202020204"/>
              </a:rPr>
              <a:t>S</a:t>
            </a:r>
            <a:r>
              <a:rPr sz="1600" b="1" spc="-105" dirty="0">
                <a:latin typeface="Arial" panose="020B0604020202020204"/>
                <a:cs typeface="Arial" panose="020B0604020202020204"/>
              </a:rPr>
              <a:t>t</a:t>
            </a:r>
            <a:r>
              <a:rPr sz="1600" b="1" spc="-155" dirty="0">
                <a:latin typeface="Arial" panose="020B0604020202020204"/>
                <a:cs typeface="Arial" panose="020B0604020202020204"/>
              </a:rPr>
              <a:t>e</a:t>
            </a:r>
            <a:r>
              <a:rPr sz="1600" b="1" spc="-175" dirty="0">
                <a:latin typeface="Arial" panose="020B0604020202020204"/>
                <a:cs typeface="Arial" panose="020B0604020202020204"/>
              </a:rPr>
              <a:t>p</a:t>
            </a:r>
            <a:r>
              <a:rPr sz="1600" b="1" spc="-125" dirty="0">
                <a:latin typeface="Arial" panose="020B0604020202020204"/>
                <a:cs typeface="Arial" panose="020B0604020202020204"/>
              </a:rPr>
              <a:t> </a:t>
            </a:r>
            <a:r>
              <a:rPr sz="1600" b="1" spc="-155" dirty="0">
                <a:latin typeface="Arial" panose="020B0604020202020204"/>
                <a:cs typeface="Arial" panose="020B0604020202020204"/>
              </a:rPr>
              <a:t>18</a:t>
            </a:r>
            <a:r>
              <a:rPr sz="1600" b="1" spc="-95" dirty="0">
                <a:latin typeface="Arial" panose="020B0604020202020204"/>
                <a:cs typeface="Arial" panose="020B0604020202020204"/>
              </a:rPr>
              <a:t>:</a:t>
            </a:r>
            <a:endParaRPr sz="16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ct val="100000"/>
              </a:lnSpc>
            </a:pPr>
            <a:r>
              <a:rPr sz="1600" spc="-125" dirty="0">
                <a:latin typeface="Microsoft Sans Serif" panose="020B0604020202020204"/>
                <a:cs typeface="Microsoft Sans Serif" panose="020B0604020202020204"/>
              </a:rPr>
              <a:t>In</a:t>
            </a:r>
            <a:r>
              <a:rPr sz="1600" spc="-8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135" dirty="0">
                <a:latin typeface="Microsoft Sans Serif" panose="020B0604020202020204"/>
                <a:cs typeface="Microsoft Sans Serif" panose="020B0604020202020204"/>
              </a:rPr>
              <a:t>the</a:t>
            </a:r>
            <a:r>
              <a:rPr sz="1600" spc="-8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155" dirty="0">
                <a:latin typeface="Microsoft Sans Serif" panose="020B0604020202020204"/>
                <a:cs typeface="Microsoft Sans Serif" panose="020B0604020202020204"/>
              </a:rPr>
              <a:t>choose</a:t>
            </a:r>
            <a:r>
              <a:rPr sz="1600" spc="-10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150" dirty="0">
                <a:latin typeface="Microsoft Sans Serif" panose="020B0604020202020204"/>
                <a:cs typeface="Microsoft Sans Serif" panose="020B0604020202020204"/>
              </a:rPr>
              <a:t>database</a:t>
            </a:r>
            <a:r>
              <a:rPr sz="1600" spc="-130" dirty="0">
                <a:latin typeface="Microsoft Sans Serif" panose="020B0604020202020204"/>
                <a:cs typeface="Microsoft Sans Serif" panose="020B0604020202020204"/>
              </a:rPr>
              <a:t> select</a:t>
            </a:r>
            <a:r>
              <a:rPr sz="1600" spc="-7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135" dirty="0">
                <a:latin typeface="Microsoft Sans Serif" panose="020B0604020202020204"/>
                <a:cs typeface="Microsoft Sans Serif" panose="020B0604020202020204"/>
              </a:rPr>
              <a:t>the</a:t>
            </a:r>
            <a:r>
              <a:rPr sz="1600" spc="-15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165" dirty="0">
                <a:latin typeface="Microsoft Sans Serif" panose="020B0604020202020204"/>
                <a:cs typeface="Microsoft Sans Serif" panose="020B0604020202020204"/>
              </a:rPr>
              <a:t>Add</a:t>
            </a:r>
            <a:r>
              <a:rPr sz="1600" spc="-10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135" dirty="0">
                <a:latin typeface="Microsoft Sans Serif" panose="020B0604020202020204"/>
                <a:cs typeface="Microsoft Sans Serif" panose="020B0604020202020204"/>
              </a:rPr>
              <a:t>button</a:t>
            </a:r>
            <a:r>
              <a:rPr sz="1600" spc="27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150" dirty="0">
                <a:latin typeface="Microsoft Sans Serif" panose="020B0604020202020204"/>
                <a:cs typeface="Microsoft Sans Serif" panose="020B0604020202020204"/>
              </a:rPr>
              <a:t>as</a:t>
            </a:r>
            <a:r>
              <a:rPr sz="1600" spc="-8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165" dirty="0">
                <a:latin typeface="Microsoft Sans Serif" panose="020B0604020202020204"/>
                <a:cs typeface="Microsoft Sans Serif" panose="020B0604020202020204"/>
              </a:rPr>
              <a:t>shown</a:t>
            </a:r>
            <a:endParaRPr sz="1600">
              <a:latin typeface="Microsoft Sans Serif" panose="020B0604020202020204"/>
              <a:cs typeface="Microsoft Sans Serif" panose="020B0604020202020204"/>
            </a:endParaRPr>
          </a:p>
          <a:p>
            <a:pPr marL="12700">
              <a:lnSpc>
                <a:spcPct val="100000"/>
              </a:lnSpc>
            </a:pPr>
            <a:r>
              <a:rPr sz="1600" spc="-155" dirty="0">
                <a:latin typeface="Microsoft Sans Serif" panose="020B0604020202020204"/>
                <a:cs typeface="Microsoft Sans Serif" panose="020B0604020202020204"/>
              </a:rPr>
              <a:t>be</a:t>
            </a:r>
            <a:r>
              <a:rPr sz="1600" spc="-80" dirty="0">
                <a:latin typeface="Microsoft Sans Serif" panose="020B0604020202020204"/>
                <a:cs typeface="Microsoft Sans Serif" panose="020B0604020202020204"/>
              </a:rPr>
              <a:t>l</a:t>
            </a:r>
            <a:r>
              <a:rPr sz="1600" spc="-155" dirty="0">
                <a:latin typeface="Microsoft Sans Serif" panose="020B0604020202020204"/>
                <a:cs typeface="Microsoft Sans Serif" panose="020B0604020202020204"/>
              </a:rPr>
              <a:t>o</a:t>
            </a:r>
            <a:r>
              <a:rPr sz="1600" spc="-204" dirty="0">
                <a:latin typeface="Microsoft Sans Serif" panose="020B0604020202020204"/>
                <a:cs typeface="Microsoft Sans Serif" panose="020B0604020202020204"/>
              </a:rPr>
              <a:t>w</a:t>
            </a:r>
            <a:r>
              <a:rPr sz="1600" spc="-13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80" dirty="0">
                <a:latin typeface="Microsoft Sans Serif" panose="020B0604020202020204"/>
                <a:cs typeface="Microsoft Sans Serif" panose="020B0604020202020204"/>
              </a:rPr>
              <a:t>i</a:t>
            </a:r>
            <a:r>
              <a:rPr sz="1600" spc="-160" dirty="0">
                <a:latin typeface="Microsoft Sans Serif" panose="020B0604020202020204"/>
                <a:cs typeface="Microsoft Sans Serif" panose="020B0604020202020204"/>
              </a:rPr>
              <a:t>n</a:t>
            </a:r>
            <a:r>
              <a:rPr sz="1600" spc="-6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170" dirty="0">
                <a:latin typeface="Microsoft Sans Serif" panose="020B0604020202020204"/>
                <a:cs typeface="Microsoft Sans Serif" panose="020B0604020202020204"/>
              </a:rPr>
              <a:t>F</a:t>
            </a:r>
            <a:r>
              <a:rPr sz="1600" spc="-80" dirty="0">
                <a:latin typeface="Microsoft Sans Serif" panose="020B0604020202020204"/>
                <a:cs typeface="Microsoft Sans Serif" panose="020B0604020202020204"/>
              </a:rPr>
              <a:t>i</a:t>
            </a:r>
            <a:r>
              <a:rPr sz="1600" spc="-160" dirty="0">
                <a:latin typeface="Microsoft Sans Serif" panose="020B0604020202020204"/>
                <a:cs typeface="Microsoft Sans Serif" panose="020B0604020202020204"/>
              </a:rPr>
              <a:t>g</a:t>
            </a:r>
            <a:r>
              <a:rPr sz="1600" spc="-10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155" dirty="0">
                <a:latin typeface="Microsoft Sans Serif" panose="020B0604020202020204"/>
                <a:cs typeface="Microsoft Sans Serif" panose="020B0604020202020204"/>
              </a:rPr>
              <a:t>16</a:t>
            </a:r>
            <a:r>
              <a:rPr sz="1600" spc="-80" dirty="0">
                <a:latin typeface="Microsoft Sans Serif" panose="020B0604020202020204"/>
                <a:cs typeface="Microsoft Sans Serif" panose="020B0604020202020204"/>
              </a:rPr>
              <a:t>.</a:t>
            </a:r>
            <a:endParaRPr sz="1600">
              <a:latin typeface="Microsoft Sans Serif" panose="020B0604020202020204"/>
              <a:cs typeface="Microsoft Sans Serif" panose="020B0604020202020204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43400" y="152400"/>
            <a:ext cx="4648200" cy="281940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4648580" y="3090163"/>
            <a:ext cx="3914140" cy="12465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spc="-185" dirty="0">
                <a:latin typeface="Arial" panose="020B0604020202020204"/>
                <a:cs typeface="Arial" panose="020B0604020202020204"/>
              </a:rPr>
              <a:t>S</a:t>
            </a:r>
            <a:r>
              <a:rPr sz="1600" b="1" spc="-105" dirty="0">
                <a:latin typeface="Arial" panose="020B0604020202020204"/>
                <a:cs typeface="Arial" panose="020B0604020202020204"/>
              </a:rPr>
              <a:t>t</a:t>
            </a:r>
            <a:r>
              <a:rPr sz="1600" b="1" spc="-150" dirty="0">
                <a:latin typeface="Arial" panose="020B0604020202020204"/>
                <a:cs typeface="Arial" panose="020B0604020202020204"/>
              </a:rPr>
              <a:t>e</a:t>
            </a:r>
            <a:r>
              <a:rPr sz="1600" b="1" spc="-175" dirty="0">
                <a:latin typeface="Arial" panose="020B0604020202020204"/>
                <a:cs typeface="Arial" panose="020B0604020202020204"/>
              </a:rPr>
              <a:t>p</a:t>
            </a:r>
            <a:r>
              <a:rPr sz="1600" b="1" spc="-125" dirty="0">
                <a:latin typeface="Arial" panose="020B0604020202020204"/>
                <a:cs typeface="Arial" panose="020B0604020202020204"/>
              </a:rPr>
              <a:t> </a:t>
            </a:r>
            <a:r>
              <a:rPr sz="1600" b="1" spc="-150" dirty="0">
                <a:latin typeface="Arial" panose="020B0604020202020204"/>
                <a:cs typeface="Arial" panose="020B0604020202020204"/>
              </a:rPr>
              <a:t>19</a:t>
            </a:r>
            <a:r>
              <a:rPr sz="1600" b="1" spc="-95" dirty="0">
                <a:latin typeface="Arial" panose="020B0604020202020204"/>
                <a:cs typeface="Arial" panose="020B0604020202020204"/>
              </a:rPr>
              <a:t>:</a:t>
            </a:r>
            <a:endParaRPr sz="1600">
              <a:latin typeface="Arial" panose="020B0604020202020204"/>
              <a:cs typeface="Arial" panose="020B0604020202020204"/>
            </a:endParaRPr>
          </a:p>
          <a:p>
            <a:pPr marL="71755" indent="-59690">
              <a:lnSpc>
                <a:spcPct val="100000"/>
              </a:lnSpc>
              <a:buSzPct val="94000"/>
              <a:buChar char="•"/>
              <a:tabLst>
                <a:tab pos="72390" algn="l"/>
              </a:tabLst>
            </a:pPr>
            <a:r>
              <a:rPr sz="1600" spc="-80" dirty="0">
                <a:latin typeface="Microsoft Sans Serif" panose="020B0604020202020204"/>
                <a:cs typeface="Microsoft Sans Serif" panose="020B0604020202020204"/>
              </a:rPr>
              <a:t>It</a:t>
            </a:r>
            <a:r>
              <a:rPr sz="1600" spc="-7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155" dirty="0">
                <a:latin typeface="Microsoft Sans Serif" panose="020B0604020202020204"/>
                <a:cs typeface="Microsoft Sans Serif" panose="020B0604020202020204"/>
              </a:rPr>
              <a:t>o</a:t>
            </a:r>
            <a:r>
              <a:rPr sz="1600" spc="-150" dirty="0">
                <a:latin typeface="Microsoft Sans Serif" panose="020B0604020202020204"/>
                <a:cs typeface="Microsoft Sans Serif" panose="020B0604020202020204"/>
              </a:rPr>
              <a:t>pen</a:t>
            </a:r>
            <a:r>
              <a:rPr sz="1600" spc="-145" dirty="0">
                <a:latin typeface="Microsoft Sans Serif" panose="020B0604020202020204"/>
                <a:cs typeface="Microsoft Sans Serif" panose="020B0604020202020204"/>
              </a:rPr>
              <a:t>s</a:t>
            </a:r>
            <a:r>
              <a:rPr sz="1600" spc="-12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160" dirty="0">
                <a:latin typeface="Microsoft Sans Serif" panose="020B0604020202020204"/>
                <a:cs typeface="Microsoft Sans Serif" panose="020B0604020202020204"/>
              </a:rPr>
              <a:t>a</a:t>
            </a:r>
            <a:r>
              <a:rPr sz="1600" spc="-15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185" dirty="0">
                <a:latin typeface="Microsoft Sans Serif" panose="020B0604020202020204"/>
                <a:cs typeface="Microsoft Sans Serif" panose="020B0604020202020204"/>
              </a:rPr>
              <a:t>A</a:t>
            </a:r>
            <a:r>
              <a:rPr sz="1600" spc="-150" dirty="0">
                <a:latin typeface="Microsoft Sans Serif" panose="020B0604020202020204"/>
                <a:cs typeface="Microsoft Sans Serif" panose="020B0604020202020204"/>
              </a:rPr>
              <a:t>d</a:t>
            </a:r>
            <a:r>
              <a:rPr sz="1600" spc="-160" dirty="0">
                <a:latin typeface="Microsoft Sans Serif" panose="020B0604020202020204"/>
                <a:cs typeface="Microsoft Sans Serif" panose="020B0604020202020204"/>
              </a:rPr>
              <a:t>d</a:t>
            </a:r>
            <a:r>
              <a:rPr sz="1600" spc="-10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195" dirty="0">
                <a:latin typeface="Microsoft Sans Serif" panose="020B0604020202020204"/>
                <a:cs typeface="Microsoft Sans Serif" panose="020B0604020202020204"/>
              </a:rPr>
              <a:t>D</a:t>
            </a:r>
            <a:r>
              <a:rPr sz="1600" spc="-150" dirty="0">
                <a:latin typeface="Microsoft Sans Serif" panose="020B0604020202020204"/>
                <a:cs typeface="Microsoft Sans Serif" panose="020B0604020202020204"/>
              </a:rPr>
              <a:t>a</a:t>
            </a:r>
            <a:r>
              <a:rPr sz="1600" spc="-120" dirty="0">
                <a:latin typeface="Microsoft Sans Serif" panose="020B0604020202020204"/>
                <a:cs typeface="Microsoft Sans Serif" panose="020B0604020202020204"/>
              </a:rPr>
              <a:t>ta</a:t>
            </a:r>
            <a:r>
              <a:rPr sz="1600" spc="-10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185" dirty="0">
                <a:latin typeface="Microsoft Sans Serif" panose="020B0604020202020204"/>
                <a:cs typeface="Microsoft Sans Serif" panose="020B0604020202020204"/>
              </a:rPr>
              <a:t>S</a:t>
            </a:r>
            <a:r>
              <a:rPr sz="1600" spc="-150" dirty="0">
                <a:latin typeface="Microsoft Sans Serif" panose="020B0604020202020204"/>
                <a:cs typeface="Microsoft Sans Serif" panose="020B0604020202020204"/>
              </a:rPr>
              <a:t>ou</a:t>
            </a:r>
            <a:r>
              <a:rPr sz="1600" spc="-95" dirty="0">
                <a:latin typeface="Microsoft Sans Serif" panose="020B0604020202020204"/>
                <a:cs typeface="Microsoft Sans Serif" panose="020B0604020202020204"/>
              </a:rPr>
              <a:t>r</a:t>
            </a:r>
            <a:r>
              <a:rPr sz="1600" spc="-160" dirty="0">
                <a:latin typeface="Microsoft Sans Serif" panose="020B0604020202020204"/>
                <a:cs typeface="Microsoft Sans Serif" panose="020B0604020202020204"/>
              </a:rPr>
              <a:t>ce</a:t>
            </a:r>
            <a:r>
              <a:rPr sz="1600" spc="-10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195" dirty="0">
                <a:latin typeface="Microsoft Sans Serif" panose="020B0604020202020204"/>
                <a:cs typeface="Microsoft Sans Serif" panose="020B0604020202020204"/>
              </a:rPr>
              <a:t>R</a:t>
            </a:r>
            <a:r>
              <a:rPr sz="1600" spc="-150" dirty="0">
                <a:latin typeface="Microsoft Sans Serif" panose="020B0604020202020204"/>
                <a:cs typeface="Microsoft Sans Serif" panose="020B0604020202020204"/>
              </a:rPr>
              <a:t>e</a:t>
            </a:r>
            <a:r>
              <a:rPr sz="1600" spc="-80" dirty="0">
                <a:latin typeface="Microsoft Sans Serif" panose="020B0604020202020204"/>
                <a:cs typeface="Microsoft Sans Serif" panose="020B0604020202020204"/>
              </a:rPr>
              <a:t>f</a:t>
            </a:r>
            <a:r>
              <a:rPr sz="1600" spc="-155" dirty="0">
                <a:latin typeface="Microsoft Sans Serif" panose="020B0604020202020204"/>
                <a:cs typeface="Microsoft Sans Serif" panose="020B0604020202020204"/>
              </a:rPr>
              <a:t>e</a:t>
            </a:r>
            <a:r>
              <a:rPr sz="1600" spc="-95" dirty="0">
                <a:latin typeface="Microsoft Sans Serif" panose="020B0604020202020204"/>
                <a:cs typeface="Microsoft Sans Serif" panose="020B0604020202020204"/>
              </a:rPr>
              <a:t>r</a:t>
            </a:r>
            <a:r>
              <a:rPr sz="1600" spc="-155" dirty="0">
                <a:latin typeface="Microsoft Sans Serif" panose="020B0604020202020204"/>
                <a:cs typeface="Microsoft Sans Serif" panose="020B0604020202020204"/>
              </a:rPr>
              <a:t>e</a:t>
            </a:r>
            <a:r>
              <a:rPr sz="1600" spc="-150" dirty="0">
                <a:latin typeface="Microsoft Sans Serif" panose="020B0604020202020204"/>
                <a:cs typeface="Microsoft Sans Serif" panose="020B0604020202020204"/>
              </a:rPr>
              <a:t>n</a:t>
            </a:r>
            <a:r>
              <a:rPr sz="1600" spc="-155" dirty="0">
                <a:latin typeface="Microsoft Sans Serif" panose="020B0604020202020204"/>
                <a:cs typeface="Microsoft Sans Serif" panose="020B0604020202020204"/>
              </a:rPr>
              <a:t>c</a:t>
            </a:r>
            <a:r>
              <a:rPr sz="1600" spc="-150" dirty="0">
                <a:latin typeface="Microsoft Sans Serif" panose="020B0604020202020204"/>
                <a:cs typeface="Microsoft Sans Serif" panose="020B0604020202020204"/>
              </a:rPr>
              <a:t>e</a:t>
            </a:r>
            <a:r>
              <a:rPr sz="1600" spc="-80" dirty="0">
                <a:latin typeface="Microsoft Sans Serif" panose="020B0604020202020204"/>
                <a:cs typeface="Microsoft Sans Serif" panose="020B0604020202020204"/>
              </a:rPr>
              <a:t>.</a:t>
            </a:r>
            <a:endParaRPr sz="1600">
              <a:latin typeface="Microsoft Sans Serif" panose="020B0604020202020204"/>
              <a:cs typeface="Microsoft Sans Serif" panose="020B0604020202020204"/>
            </a:endParaRPr>
          </a:p>
          <a:p>
            <a:pPr marL="71755" indent="-59690">
              <a:lnSpc>
                <a:spcPct val="100000"/>
              </a:lnSpc>
              <a:buSzPct val="94000"/>
              <a:buChar char="•"/>
              <a:tabLst>
                <a:tab pos="72390" algn="l"/>
              </a:tabLst>
            </a:pPr>
            <a:r>
              <a:rPr sz="1600" spc="-240" dirty="0">
                <a:latin typeface="Microsoft Sans Serif" panose="020B0604020202020204"/>
                <a:cs typeface="Microsoft Sans Serif" panose="020B0604020202020204"/>
              </a:rPr>
              <a:t>T</a:t>
            </a:r>
            <a:r>
              <a:rPr sz="1600" spc="-150" dirty="0">
                <a:latin typeface="Microsoft Sans Serif" panose="020B0604020202020204"/>
                <a:cs typeface="Microsoft Sans Serif" panose="020B0604020202020204"/>
              </a:rPr>
              <a:t>y</a:t>
            </a:r>
            <a:r>
              <a:rPr sz="1600" spc="-155" dirty="0">
                <a:latin typeface="Microsoft Sans Serif" panose="020B0604020202020204"/>
                <a:cs typeface="Microsoft Sans Serif" panose="020B0604020202020204"/>
              </a:rPr>
              <a:t>p</a:t>
            </a:r>
            <a:r>
              <a:rPr sz="1600" spc="-160" dirty="0">
                <a:latin typeface="Microsoft Sans Serif" panose="020B0604020202020204"/>
                <a:cs typeface="Microsoft Sans Serif" panose="020B0604020202020204"/>
              </a:rPr>
              <a:t>e</a:t>
            </a:r>
            <a:r>
              <a:rPr sz="1600" spc="-10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80" dirty="0">
                <a:latin typeface="Microsoft Sans Serif" panose="020B0604020202020204"/>
                <a:cs typeface="Microsoft Sans Serif" panose="020B0604020202020204"/>
              </a:rPr>
              <a:t>t</a:t>
            </a:r>
            <a:r>
              <a:rPr sz="1600" spc="-155" dirty="0">
                <a:latin typeface="Microsoft Sans Serif" panose="020B0604020202020204"/>
                <a:cs typeface="Microsoft Sans Serif" panose="020B0604020202020204"/>
              </a:rPr>
              <a:t>h</a:t>
            </a:r>
            <a:r>
              <a:rPr sz="1600" spc="-160" dirty="0">
                <a:latin typeface="Microsoft Sans Serif" panose="020B0604020202020204"/>
                <a:cs typeface="Microsoft Sans Serif" panose="020B0604020202020204"/>
              </a:rPr>
              <a:t>e</a:t>
            </a:r>
            <a:r>
              <a:rPr sz="1600" spc="-8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200" dirty="0">
                <a:latin typeface="Microsoft Sans Serif" panose="020B0604020202020204"/>
                <a:cs typeface="Microsoft Sans Serif" panose="020B0604020202020204"/>
              </a:rPr>
              <a:t>R</a:t>
            </a:r>
            <a:r>
              <a:rPr sz="1600" spc="-155" dirty="0">
                <a:latin typeface="Microsoft Sans Serif" panose="020B0604020202020204"/>
                <a:cs typeface="Microsoft Sans Serif" panose="020B0604020202020204"/>
              </a:rPr>
              <a:t>e</a:t>
            </a:r>
            <a:r>
              <a:rPr sz="1600" spc="-80" dirty="0">
                <a:latin typeface="Microsoft Sans Serif" panose="020B0604020202020204"/>
                <a:cs typeface="Microsoft Sans Serif" panose="020B0604020202020204"/>
              </a:rPr>
              <a:t>f</a:t>
            </a:r>
            <a:r>
              <a:rPr sz="1600" spc="-155" dirty="0">
                <a:latin typeface="Microsoft Sans Serif" panose="020B0604020202020204"/>
                <a:cs typeface="Microsoft Sans Serif" panose="020B0604020202020204"/>
              </a:rPr>
              <a:t>e</a:t>
            </a:r>
            <a:r>
              <a:rPr sz="1600" spc="-100" dirty="0">
                <a:latin typeface="Microsoft Sans Serif" panose="020B0604020202020204"/>
                <a:cs typeface="Microsoft Sans Serif" panose="020B0604020202020204"/>
              </a:rPr>
              <a:t>r</a:t>
            </a:r>
            <a:r>
              <a:rPr sz="1600" spc="-155" dirty="0">
                <a:latin typeface="Microsoft Sans Serif" panose="020B0604020202020204"/>
                <a:cs typeface="Microsoft Sans Serif" panose="020B0604020202020204"/>
              </a:rPr>
              <a:t>en</a:t>
            </a:r>
            <a:r>
              <a:rPr sz="1600" spc="-150" dirty="0">
                <a:latin typeface="Microsoft Sans Serif" panose="020B0604020202020204"/>
                <a:cs typeface="Microsoft Sans Serif" panose="020B0604020202020204"/>
              </a:rPr>
              <a:t>c</a:t>
            </a:r>
            <a:r>
              <a:rPr sz="1600" spc="-160" dirty="0">
                <a:latin typeface="Microsoft Sans Serif" panose="020B0604020202020204"/>
                <a:cs typeface="Microsoft Sans Serif" panose="020B0604020202020204"/>
              </a:rPr>
              <a:t>e</a:t>
            </a:r>
            <a:r>
              <a:rPr sz="1600" spc="-13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200" dirty="0">
                <a:latin typeface="Microsoft Sans Serif" panose="020B0604020202020204"/>
                <a:cs typeface="Microsoft Sans Serif" panose="020B0604020202020204"/>
              </a:rPr>
              <a:t>N</a:t>
            </a:r>
            <a:r>
              <a:rPr sz="1600" spc="-155" dirty="0">
                <a:latin typeface="Microsoft Sans Serif" panose="020B0604020202020204"/>
                <a:cs typeface="Microsoft Sans Serif" panose="020B0604020202020204"/>
              </a:rPr>
              <a:t>a</a:t>
            </a:r>
            <a:r>
              <a:rPr sz="1600" spc="-195" dirty="0">
                <a:latin typeface="Microsoft Sans Serif" panose="020B0604020202020204"/>
                <a:cs typeface="Microsoft Sans Serif" panose="020B0604020202020204"/>
              </a:rPr>
              <a:t>me</a:t>
            </a:r>
            <a:r>
              <a:rPr sz="1600" spc="-13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155" dirty="0">
                <a:latin typeface="Microsoft Sans Serif" panose="020B0604020202020204"/>
                <a:cs typeface="Microsoft Sans Serif" panose="020B0604020202020204"/>
              </a:rPr>
              <a:t>a</a:t>
            </a:r>
            <a:r>
              <a:rPr sz="1600" spc="-140" dirty="0">
                <a:latin typeface="Microsoft Sans Serif" panose="020B0604020202020204"/>
                <a:cs typeface="Microsoft Sans Serif" panose="020B0604020202020204"/>
              </a:rPr>
              <a:t>s</a:t>
            </a:r>
            <a:r>
              <a:rPr sz="1600" spc="-7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155" dirty="0">
                <a:latin typeface="Microsoft Sans Serif" panose="020B0604020202020204"/>
                <a:cs typeface="Microsoft Sans Serif" panose="020B0604020202020204"/>
              </a:rPr>
              <a:t>da</a:t>
            </a:r>
            <a:r>
              <a:rPr sz="1600" spc="-80" dirty="0">
                <a:latin typeface="Microsoft Sans Serif" panose="020B0604020202020204"/>
                <a:cs typeface="Microsoft Sans Serif" panose="020B0604020202020204"/>
              </a:rPr>
              <a:t>t</a:t>
            </a:r>
            <a:r>
              <a:rPr sz="1600" spc="-155" dirty="0">
                <a:latin typeface="Microsoft Sans Serif" panose="020B0604020202020204"/>
                <a:cs typeface="Microsoft Sans Serif" panose="020B0604020202020204"/>
              </a:rPr>
              <a:t>a</a:t>
            </a:r>
            <a:r>
              <a:rPr sz="1600" spc="-160" dirty="0">
                <a:latin typeface="Microsoft Sans Serif" panose="020B0604020202020204"/>
                <a:cs typeface="Microsoft Sans Serif" panose="020B0604020202020204"/>
              </a:rPr>
              <a:t>1</a:t>
            </a:r>
            <a:endParaRPr sz="1600">
              <a:latin typeface="Microsoft Sans Serif" panose="020B0604020202020204"/>
              <a:cs typeface="Microsoft Sans Serif" panose="020B0604020202020204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1600" spc="-135" dirty="0">
                <a:latin typeface="Microsoft Sans Serif" panose="020B0604020202020204"/>
                <a:cs typeface="Microsoft Sans Serif" panose="020B0604020202020204"/>
              </a:rPr>
              <a:t>For</a:t>
            </a:r>
            <a:r>
              <a:rPr sz="1600" spc="-10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130" dirty="0">
                <a:latin typeface="Microsoft Sans Serif" panose="020B0604020202020204"/>
                <a:cs typeface="Microsoft Sans Serif" panose="020B0604020202020204"/>
              </a:rPr>
              <a:t>Project</a:t>
            </a:r>
            <a:r>
              <a:rPr sz="1600" spc="-10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150" dirty="0">
                <a:latin typeface="Microsoft Sans Serif" panose="020B0604020202020204"/>
                <a:cs typeface="Microsoft Sans Serif" panose="020B0604020202020204"/>
              </a:rPr>
              <a:t>Data</a:t>
            </a:r>
            <a:r>
              <a:rPr sz="1600" spc="-1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150" dirty="0">
                <a:latin typeface="Microsoft Sans Serif" panose="020B0604020202020204"/>
                <a:cs typeface="Microsoft Sans Serif" panose="020B0604020202020204"/>
              </a:rPr>
              <a:t>Sources</a:t>
            </a:r>
            <a:r>
              <a:rPr sz="1600" spc="-10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135" dirty="0">
                <a:latin typeface="Microsoft Sans Serif" panose="020B0604020202020204"/>
                <a:cs typeface="Microsoft Sans Serif" panose="020B0604020202020204"/>
              </a:rPr>
              <a:t>Click</a:t>
            </a:r>
            <a:r>
              <a:rPr sz="1600" spc="-5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155" dirty="0">
                <a:latin typeface="Microsoft Sans Serif" panose="020B0604020202020204"/>
                <a:cs typeface="Microsoft Sans Serif" panose="020B0604020202020204"/>
              </a:rPr>
              <a:t>on</a:t>
            </a:r>
            <a:r>
              <a:rPr sz="1600" spc="-10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135" dirty="0">
                <a:latin typeface="Microsoft Sans Serif" panose="020B0604020202020204"/>
                <a:cs typeface="Microsoft Sans Serif" panose="020B0604020202020204"/>
              </a:rPr>
              <a:t>the</a:t>
            </a:r>
            <a:r>
              <a:rPr sz="1600" spc="-15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165" dirty="0">
                <a:latin typeface="Microsoft Sans Serif" panose="020B0604020202020204"/>
                <a:cs typeface="Microsoft Sans Serif" panose="020B0604020202020204"/>
              </a:rPr>
              <a:t>Add</a:t>
            </a:r>
            <a:r>
              <a:rPr sz="1600" spc="-10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135" dirty="0">
                <a:latin typeface="Microsoft Sans Serif" panose="020B0604020202020204"/>
                <a:cs typeface="Microsoft Sans Serif" panose="020B0604020202020204"/>
              </a:rPr>
              <a:t>button</a:t>
            </a:r>
            <a:r>
              <a:rPr sz="1600" spc="-12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150" dirty="0">
                <a:latin typeface="Microsoft Sans Serif" panose="020B0604020202020204"/>
                <a:cs typeface="Microsoft Sans Serif" panose="020B0604020202020204"/>
              </a:rPr>
              <a:t>as </a:t>
            </a:r>
            <a:r>
              <a:rPr sz="1600" spc="-409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160" dirty="0">
                <a:latin typeface="Microsoft Sans Serif" panose="020B0604020202020204"/>
                <a:cs typeface="Microsoft Sans Serif" panose="020B0604020202020204"/>
              </a:rPr>
              <a:t>s</a:t>
            </a:r>
            <a:r>
              <a:rPr sz="1600" spc="-150" dirty="0">
                <a:latin typeface="Microsoft Sans Serif" panose="020B0604020202020204"/>
                <a:cs typeface="Microsoft Sans Serif" panose="020B0604020202020204"/>
              </a:rPr>
              <a:t>ho</a:t>
            </a:r>
            <a:r>
              <a:rPr sz="1600" spc="-195" dirty="0">
                <a:latin typeface="Microsoft Sans Serif" panose="020B0604020202020204"/>
                <a:cs typeface="Microsoft Sans Serif" panose="020B0604020202020204"/>
              </a:rPr>
              <a:t>w</a:t>
            </a:r>
            <a:r>
              <a:rPr sz="1600" spc="-160" dirty="0">
                <a:latin typeface="Microsoft Sans Serif" panose="020B0604020202020204"/>
                <a:cs typeface="Microsoft Sans Serif" panose="020B0604020202020204"/>
              </a:rPr>
              <a:t>n</a:t>
            </a:r>
            <a:r>
              <a:rPr sz="1600" spc="-10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150" dirty="0">
                <a:latin typeface="Microsoft Sans Serif" panose="020B0604020202020204"/>
                <a:cs typeface="Microsoft Sans Serif" panose="020B0604020202020204"/>
              </a:rPr>
              <a:t>be</a:t>
            </a:r>
            <a:r>
              <a:rPr sz="1600" spc="-75" dirty="0">
                <a:latin typeface="Microsoft Sans Serif" panose="020B0604020202020204"/>
                <a:cs typeface="Microsoft Sans Serif" panose="020B0604020202020204"/>
              </a:rPr>
              <a:t>l</a:t>
            </a:r>
            <a:r>
              <a:rPr sz="1600" spc="-160" dirty="0">
                <a:latin typeface="Microsoft Sans Serif" panose="020B0604020202020204"/>
                <a:cs typeface="Microsoft Sans Serif" panose="020B0604020202020204"/>
              </a:rPr>
              <a:t>o</a:t>
            </a:r>
            <a:r>
              <a:rPr sz="1600" spc="-204" dirty="0">
                <a:latin typeface="Microsoft Sans Serif" panose="020B0604020202020204"/>
                <a:cs typeface="Microsoft Sans Serif" panose="020B0604020202020204"/>
              </a:rPr>
              <a:t>w</a:t>
            </a:r>
            <a:r>
              <a:rPr sz="1600" spc="-13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75" dirty="0">
                <a:latin typeface="Microsoft Sans Serif" panose="020B0604020202020204"/>
                <a:cs typeface="Microsoft Sans Serif" panose="020B0604020202020204"/>
              </a:rPr>
              <a:t>i</a:t>
            </a:r>
            <a:r>
              <a:rPr sz="1600" spc="-165" dirty="0">
                <a:latin typeface="Microsoft Sans Serif" panose="020B0604020202020204"/>
                <a:cs typeface="Microsoft Sans Serif" panose="020B0604020202020204"/>
              </a:rPr>
              <a:t>n</a:t>
            </a:r>
            <a:r>
              <a:rPr sz="1600" spc="-6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165" dirty="0">
                <a:latin typeface="Microsoft Sans Serif" panose="020B0604020202020204"/>
                <a:cs typeface="Microsoft Sans Serif" panose="020B0604020202020204"/>
              </a:rPr>
              <a:t>F</a:t>
            </a:r>
            <a:r>
              <a:rPr sz="1600" spc="-75" dirty="0">
                <a:latin typeface="Microsoft Sans Serif" panose="020B0604020202020204"/>
                <a:cs typeface="Microsoft Sans Serif" panose="020B0604020202020204"/>
              </a:rPr>
              <a:t>i</a:t>
            </a:r>
            <a:r>
              <a:rPr sz="1600" spc="-165" dirty="0">
                <a:latin typeface="Microsoft Sans Serif" panose="020B0604020202020204"/>
                <a:cs typeface="Microsoft Sans Serif" panose="020B0604020202020204"/>
              </a:rPr>
              <a:t>g</a:t>
            </a:r>
            <a:r>
              <a:rPr sz="1600" spc="-11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150" dirty="0">
                <a:latin typeface="Microsoft Sans Serif" panose="020B0604020202020204"/>
                <a:cs typeface="Microsoft Sans Serif" panose="020B0604020202020204"/>
              </a:rPr>
              <a:t>17</a:t>
            </a:r>
            <a:r>
              <a:rPr sz="1600" spc="-80" dirty="0">
                <a:latin typeface="Microsoft Sans Serif" panose="020B0604020202020204"/>
                <a:cs typeface="Microsoft Sans Serif" panose="020B0604020202020204"/>
              </a:rPr>
              <a:t>.</a:t>
            </a:r>
            <a:endParaRPr sz="1600">
              <a:latin typeface="Microsoft Sans Serif" panose="020B0604020202020204"/>
              <a:cs typeface="Microsoft Sans Serif" panose="020B0604020202020204"/>
            </a:endParaRP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39623" y="76200"/>
            <a:ext cx="4227576" cy="25146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54939" y="2780156"/>
            <a:ext cx="4110990" cy="1091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64135" indent="-52070">
              <a:lnSpc>
                <a:spcPct val="100000"/>
              </a:lnSpc>
              <a:spcBef>
                <a:spcPts val="90"/>
              </a:spcBef>
              <a:buSzPct val="93000"/>
              <a:buFont typeface="Microsoft Sans Serif" panose="020B0604020202020204"/>
              <a:buChar char="•"/>
              <a:tabLst>
                <a:tab pos="64135" algn="l"/>
              </a:tabLst>
            </a:pPr>
            <a:r>
              <a:rPr sz="1400" b="1" spc="-170" dirty="0">
                <a:latin typeface="Arial" panose="020B0604020202020204"/>
                <a:cs typeface="Arial" panose="020B0604020202020204"/>
              </a:rPr>
              <a:t>S</a:t>
            </a:r>
            <a:r>
              <a:rPr sz="1400" b="1" spc="-90" dirty="0">
                <a:latin typeface="Arial" panose="020B0604020202020204"/>
                <a:cs typeface="Arial" panose="020B0604020202020204"/>
              </a:rPr>
              <a:t>t</a:t>
            </a:r>
            <a:r>
              <a:rPr sz="1400" b="1" spc="-155" dirty="0">
                <a:latin typeface="Arial" panose="020B0604020202020204"/>
                <a:cs typeface="Arial" panose="020B0604020202020204"/>
              </a:rPr>
              <a:t>e</a:t>
            </a:r>
            <a:r>
              <a:rPr sz="1400" b="1" spc="-160" dirty="0">
                <a:latin typeface="Arial" panose="020B0604020202020204"/>
                <a:cs typeface="Arial" panose="020B0604020202020204"/>
              </a:rPr>
              <a:t>p</a:t>
            </a:r>
            <a:r>
              <a:rPr sz="1400" b="1" spc="-60" dirty="0">
                <a:latin typeface="Arial" panose="020B0604020202020204"/>
                <a:cs typeface="Arial" panose="020B0604020202020204"/>
              </a:rPr>
              <a:t> </a:t>
            </a:r>
            <a:r>
              <a:rPr sz="1400" b="1" spc="-160" dirty="0">
                <a:latin typeface="Arial" panose="020B0604020202020204"/>
                <a:cs typeface="Arial" panose="020B0604020202020204"/>
              </a:rPr>
              <a:t>20</a:t>
            </a:r>
            <a:r>
              <a:rPr sz="1400" b="1" spc="-90" dirty="0">
                <a:latin typeface="Arial" panose="020B0604020202020204"/>
                <a:cs typeface="Arial" panose="020B0604020202020204"/>
              </a:rPr>
              <a:t>:</a:t>
            </a:r>
            <a:endParaRPr sz="1400">
              <a:latin typeface="Arial" panose="020B0604020202020204"/>
              <a:cs typeface="Arial" panose="020B0604020202020204"/>
            </a:endParaRPr>
          </a:p>
          <a:p>
            <a:pPr marL="64135" indent="-52070">
              <a:lnSpc>
                <a:spcPct val="100000"/>
              </a:lnSpc>
              <a:buSzPct val="93000"/>
              <a:buChar char="•"/>
              <a:tabLst>
                <a:tab pos="64135" algn="l"/>
              </a:tabLst>
            </a:pPr>
            <a:r>
              <a:rPr sz="1400" spc="-114" dirty="0">
                <a:latin typeface="Microsoft Sans Serif" panose="020B0604020202020204"/>
                <a:cs typeface="Microsoft Sans Serif" panose="020B0604020202020204"/>
              </a:rPr>
              <a:t>In</a:t>
            </a:r>
            <a:r>
              <a:rPr sz="1400" spc="-2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spc="-130" dirty="0">
                <a:latin typeface="Microsoft Sans Serif" panose="020B0604020202020204"/>
                <a:cs typeface="Microsoft Sans Serif" panose="020B0604020202020204"/>
              </a:rPr>
              <a:t>the</a:t>
            </a:r>
            <a:r>
              <a:rPr sz="1400" spc="-2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spc="-145" dirty="0">
                <a:latin typeface="Microsoft Sans Serif" panose="020B0604020202020204"/>
                <a:cs typeface="Microsoft Sans Serif" panose="020B0604020202020204"/>
              </a:rPr>
              <a:t>Crea</a:t>
            </a:r>
            <a:r>
              <a:rPr sz="1400" spc="-2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spc="-145" dirty="0">
                <a:latin typeface="Microsoft Sans Serif" panose="020B0604020202020204"/>
                <a:cs typeface="Microsoft Sans Serif" panose="020B0604020202020204"/>
              </a:rPr>
              <a:t>Data</a:t>
            </a:r>
            <a:r>
              <a:rPr sz="1400" spc="-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spc="-140" dirty="0">
                <a:latin typeface="Microsoft Sans Serif" panose="020B0604020202020204"/>
                <a:cs typeface="Microsoft Sans Serif" panose="020B0604020202020204"/>
              </a:rPr>
              <a:t>Source</a:t>
            </a:r>
            <a:r>
              <a:rPr sz="1400" spc="6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spc="-130" dirty="0">
                <a:latin typeface="Microsoft Sans Serif" panose="020B0604020202020204"/>
                <a:cs typeface="Microsoft Sans Serif" panose="020B0604020202020204"/>
              </a:rPr>
              <a:t>type</a:t>
            </a:r>
            <a:r>
              <a:rPr sz="1400" spc="-2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spc="-130" dirty="0">
                <a:latin typeface="Microsoft Sans Serif" panose="020B0604020202020204"/>
                <a:cs typeface="Microsoft Sans Serif" panose="020B0604020202020204"/>
              </a:rPr>
              <a:t>thye</a:t>
            </a:r>
            <a:r>
              <a:rPr sz="140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spc="-114" dirty="0">
                <a:latin typeface="Microsoft Sans Serif" panose="020B0604020202020204"/>
                <a:cs typeface="Microsoft Sans Serif" panose="020B0604020202020204"/>
              </a:rPr>
              <a:t>jndi</a:t>
            </a:r>
            <a:r>
              <a:rPr sz="1400" spc="-5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spc="-170" dirty="0">
                <a:latin typeface="Microsoft Sans Serif" panose="020B0604020202020204"/>
                <a:cs typeface="Microsoft Sans Serif" panose="020B0604020202020204"/>
              </a:rPr>
              <a:t>name</a:t>
            </a:r>
            <a:r>
              <a:rPr sz="1400" spc="-2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spc="-145" dirty="0">
                <a:latin typeface="Microsoft Sans Serif" panose="020B0604020202020204"/>
                <a:cs typeface="Microsoft Sans Serif" panose="020B0604020202020204"/>
              </a:rPr>
              <a:t>as</a:t>
            </a:r>
            <a:r>
              <a:rPr sz="1400" spc="-1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spc="-120" dirty="0">
                <a:latin typeface="Microsoft Sans Serif" panose="020B0604020202020204"/>
                <a:cs typeface="Microsoft Sans Serif" panose="020B0604020202020204"/>
              </a:rPr>
              <a:t>jndi1</a:t>
            </a:r>
            <a:endParaRPr sz="1400">
              <a:latin typeface="Microsoft Sans Serif" panose="020B0604020202020204"/>
              <a:cs typeface="Microsoft Sans Serif" panose="020B0604020202020204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  <a:buSzPct val="93000"/>
              <a:buChar char="•"/>
              <a:tabLst>
                <a:tab pos="64135" algn="l"/>
              </a:tabLst>
            </a:pPr>
            <a:r>
              <a:rPr sz="1400" spc="-114" dirty="0">
                <a:latin typeface="Microsoft Sans Serif" panose="020B0604020202020204"/>
                <a:cs typeface="Microsoft Sans Serif" panose="020B0604020202020204"/>
              </a:rPr>
              <a:t>In </a:t>
            </a:r>
            <a:r>
              <a:rPr sz="1400" spc="-130" dirty="0">
                <a:latin typeface="Microsoft Sans Serif" panose="020B0604020202020204"/>
                <a:cs typeface="Microsoft Sans Serif" panose="020B0604020202020204"/>
              </a:rPr>
              <a:t>the </a:t>
            </a:r>
            <a:r>
              <a:rPr sz="1400" spc="-145" dirty="0">
                <a:latin typeface="Microsoft Sans Serif" panose="020B0604020202020204"/>
                <a:cs typeface="Microsoft Sans Serif" panose="020B0604020202020204"/>
              </a:rPr>
              <a:t>database</a:t>
            </a:r>
            <a:r>
              <a:rPr sz="1400" spc="-14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spc="-135" dirty="0">
                <a:latin typeface="Microsoft Sans Serif" panose="020B0604020202020204"/>
                <a:cs typeface="Microsoft Sans Serif" panose="020B0604020202020204"/>
              </a:rPr>
              <a:t>connection</a:t>
            </a:r>
            <a:r>
              <a:rPr sz="1400" spc="-13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spc="-120" dirty="0">
                <a:latin typeface="Microsoft Sans Serif" panose="020B0604020202020204"/>
                <a:cs typeface="Microsoft Sans Serif" panose="020B0604020202020204"/>
              </a:rPr>
              <a:t>select</a:t>
            </a:r>
            <a:r>
              <a:rPr sz="1400" spc="-114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spc="-130" dirty="0">
                <a:latin typeface="Microsoft Sans Serif" panose="020B0604020202020204"/>
                <a:cs typeface="Microsoft Sans Serif" panose="020B0604020202020204"/>
              </a:rPr>
              <a:t>the </a:t>
            </a:r>
            <a:r>
              <a:rPr sz="1400" spc="-145" dirty="0">
                <a:latin typeface="Microsoft Sans Serif" panose="020B0604020202020204"/>
                <a:cs typeface="Microsoft Sans Serif" panose="020B0604020202020204"/>
              </a:rPr>
              <a:t>newly</a:t>
            </a:r>
            <a:r>
              <a:rPr sz="1400" spc="-14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spc="-135" dirty="0">
                <a:latin typeface="Microsoft Sans Serif" panose="020B0604020202020204"/>
                <a:cs typeface="Microsoft Sans Serif" panose="020B0604020202020204"/>
              </a:rPr>
              <a:t>created</a:t>
            </a:r>
            <a:r>
              <a:rPr sz="1400" spc="-13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spc="-145" dirty="0">
                <a:latin typeface="Microsoft Sans Serif" panose="020B0604020202020204"/>
                <a:cs typeface="Microsoft Sans Serif" panose="020B0604020202020204"/>
              </a:rPr>
              <a:t>database </a:t>
            </a:r>
            <a:r>
              <a:rPr sz="1400" spc="-36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spc="-130" dirty="0">
                <a:latin typeface="Microsoft Sans Serif" panose="020B0604020202020204"/>
                <a:cs typeface="Microsoft Sans Serif" panose="020B0604020202020204"/>
              </a:rPr>
              <a:t>c</a:t>
            </a:r>
            <a:r>
              <a:rPr sz="1400" spc="-160" dirty="0">
                <a:latin typeface="Microsoft Sans Serif" panose="020B0604020202020204"/>
                <a:cs typeface="Microsoft Sans Serif" panose="020B0604020202020204"/>
              </a:rPr>
              <a:t>onne</a:t>
            </a:r>
            <a:r>
              <a:rPr sz="1400" spc="-130" dirty="0">
                <a:latin typeface="Microsoft Sans Serif" panose="020B0604020202020204"/>
                <a:cs typeface="Microsoft Sans Serif" panose="020B0604020202020204"/>
              </a:rPr>
              <a:t>c</a:t>
            </a:r>
            <a:r>
              <a:rPr sz="1400" spc="-85" dirty="0">
                <a:latin typeface="Microsoft Sans Serif" panose="020B0604020202020204"/>
                <a:cs typeface="Microsoft Sans Serif" panose="020B0604020202020204"/>
              </a:rPr>
              <a:t>t</a:t>
            </a:r>
            <a:r>
              <a:rPr sz="1400" spc="-65" dirty="0">
                <a:latin typeface="Microsoft Sans Serif" panose="020B0604020202020204"/>
                <a:cs typeface="Microsoft Sans Serif" panose="020B0604020202020204"/>
              </a:rPr>
              <a:t>i</a:t>
            </a:r>
            <a:r>
              <a:rPr sz="1400" spc="-160" dirty="0">
                <a:latin typeface="Microsoft Sans Serif" panose="020B0604020202020204"/>
                <a:cs typeface="Microsoft Sans Serif" panose="020B0604020202020204"/>
              </a:rPr>
              <a:t>o</a:t>
            </a:r>
            <a:r>
              <a:rPr sz="1400" spc="-145" dirty="0">
                <a:latin typeface="Microsoft Sans Serif" panose="020B0604020202020204"/>
                <a:cs typeface="Microsoft Sans Serif" panose="020B0604020202020204"/>
              </a:rPr>
              <a:t>n</a:t>
            </a:r>
            <a:r>
              <a:rPr sz="1400" spc="2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spc="-85" dirty="0">
                <a:latin typeface="Microsoft Sans Serif" panose="020B0604020202020204"/>
                <a:cs typeface="Microsoft Sans Serif" panose="020B0604020202020204"/>
              </a:rPr>
              <a:t>f</a:t>
            </a:r>
            <a:r>
              <a:rPr sz="1400" spc="-160" dirty="0">
                <a:latin typeface="Microsoft Sans Serif" panose="020B0604020202020204"/>
                <a:cs typeface="Microsoft Sans Serif" panose="020B0604020202020204"/>
              </a:rPr>
              <a:t>o</a:t>
            </a:r>
            <a:r>
              <a:rPr sz="1400" spc="-90" dirty="0">
                <a:latin typeface="Microsoft Sans Serif" panose="020B0604020202020204"/>
                <a:cs typeface="Microsoft Sans Serif" panose="020B0604020202020204"/>
              </a:rPr>
              <a:t>r</a:t>
            </a:r>
            <a:r>
              <a:rPr sz="1400" spc="-1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spc="-85" dirty="0">
                <a:latin typeface="Microsoft Sans Serif" panose="020B0604020202020204"/>
                <a:cs typeface="Microsoft Sans Serif" panose="020B0604020202020204"/>
              </a:rPr>
              <a:t>t</a:t>
            </a:r>
            <a:r>
              <a:rPr sz="1400" spc="-160" dirty="0">
                <a:latin typeface="Microsoft Sans Serif" panose="020B0604020202020204"/>
                <a:cs typeface="Microsoft Sans Serif" panose="020B0604020202020204"/>
              </a:rPr>
              <a:t>h</a:t>
            </a:r>
            <a:r>
              <a:rPr sz="1400" spc="-145" dirty="0">
                <a:latin typeface="Microsoft Sans Serif" panose="020B0604020202020204"/>
                <a:cs typeface="Microsoft Sans Serif" panose="020B0604020202020204"/>
              </a:rPr>
              <a:t>e</a:t>
            </a:r>
            <a:r>
              <a:rPr sz="1400" spc="-1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spc="-215" dirty="0">
                <a:latin typeface="Microsoft Sans Serif" panose="020B0604020202020204"/>
                <a:cs typeface="Microsoft Sans Serif" panose="020B0604020202020204"/>
              </a:rPr>
              <a:t>m</a:t>
            </a:r>
            <a:r>
              <a:rPr sz="1400" spc="-130" dirty="0">
                <a:latin typeface="Microsoft Sans Serif" panose="020B0604020202020204"/>
                <a:cs typeface="Microsoft Sans Serif" panose="020B0604020202020204"/>
              </a:rPr>
              <a:t>ys</a:t>
            </a:r>
            <a:r>
              <a:rPr sz="1400" spc="-160" dirty="0">
                <a:latin typeface="Microsoft Sans Serif" panose="020B0604020202020204"/>
                <a:cs typeface="Microsoft Sans Serif" panose="020B0604020202020204"/>
              </a:rPr>
              <a:t>q</a:t>
            </a:r>
            <a:r>
              <a:rPr sz="1400" spc="-60" dirty="0">
                <a:latin typeface="Microsoft Sans Serif" panose="020B0604020202020204"/>
                <a:cs typeface="Microsoft Sans Serif" panose="020B0604020202020204"/>
              </a:rPr>
              <a:t>l</a:t>
            </a:r>
            <a:r>
              <a:rPr sz="1400" spc="-75" dirty="0">
                <a:latin typeface="Microsoft Sans Serif" panose="020B0604020202020204"/>
                <a:cs typeface="Microsoft Sans Serif" panose="020B0604020202020204"/>
              </a:rPr>
              <a:t>.</a:t>
            </a:r>
            <a:endParaRPr sz="1400">
              <a:latin typeface="Microsoft Sans Serif" panose="020B0604020202020204"/>
              <a:cs typeface="Microsoft Sans Serif" panose="020B0604020202020204"/>
            </a:endParaRPr>
          </a:p>
          <a:p>
            <a:pPr marL="64135" indent="-52070">
              <a:lnSpc>
                <a:spcPct val="100000"/>
              </a:lnSpc>
              <a:buSzPct val="93000"/>
              <a:buChar char="•"/>
              <a:tabLst>
                <a:tab pos="64135" algn="l"/>
              </a:tabLst>
            </a:pPr>
            <a:r>
              <a:rPr sz="1400" spc="-160" dirty="0">
                <a:latin typeface="Microsoft Sans Serif" panose="020B0604020202020204"/>
                <a:cs typeface="Microsoft Sans Serif" panose="020B0604020202020204"/>
              </a:rPr>
              <a:t>a</a:t>
            </a:r>
            <a:r>
              <a:rPr sz="1400" spc="-130" dirty="0">
                <a:latin typeface="Microsoft Sans Serif" panose="020B0604020202020204"/>
                <a:cs typeface="Microsoft Sans Serif" panose="020B0604020202020204"/>
              </a:rPr>
              <a:t>s</a:t>
            </a:r>
            <a:r>
              <a:rPr sz="1400" spc="-3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spc="-130" dirty="0">
                <a:latin typeface="Microsoft Sans Serif" panose="020B0604020202020204"/>
                <a:cs typeface="Microsoft Sans Serif" panose="020B0604020202020204"/>
              </a:rPr>
              <a:t>s</a:t>
            </a:r>
            <a:r>
              <a:rPr sz="1400" spc="-160" dirty="0">
                <a:latin typeface="Microsoft Sans Serif" panose="020B0604020202020204"/>
                <a:cs typeface="Microsoft Sans Serif" panose="020B0604020202020204"/>
              </a:rPr>
              <a:t>ho</a:t>
            </a:r>
            <a:r>
              <a:rPr sz="1400" spc="-200" dirty="0">
                <a:latin typeface="Microsoft Sans Serif" panose="020B0604020202020204"/>
                <a:cs typeface="Microsoft Sans Serif" panose="020B0604020202020204"/>
              </a:rPr>
              <a:t>w</a:t>
            </a:r>
            <a:r>
              <a:rPr sz="1400" spc="-145" dirty="0">
                <a:latin typeface="Microsoft Sans Serif" panose="020B0604020202020204"/>
                <a:cs typeface="Microsoft Sans Serif" panose="020B0604020202020204"/>
              </a:rPr>
              <a:t>n</a:t>
            </a:r>
            <a:r>
              <a:rPr sz="1400" spc="-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spc="-160" dirty="0">
                <a:latin typeface="Microsoft Sans Serif" panose="020B0604020202020204"/>
                <a:cs typeface="Microsoft Sans Serif" panose="020B0604020202020204"/>
              </a:rPr>
              <a:t>be</a:t>
            </a:r>
            <a:r>
              <a:rPr sz="1400" spc="-65" dirty="0">
                <a:latin typeface="Microsoft Sans Serif" panose="020B0604020202020204"/>
                <a:cs typeface="Microsoft Sans Serif" panose="020B0604020202020204"/>
              </a:rPr>
              <a:t>l</a:t>
            </a:r>
            <a:r>
              <a:rPr sz="1400" spc="-160" dirty="0">
                <a:latin typeface="Microsoft Sans Serif" panose="020B0604020202020204"/>
                <a:cs typeface="Microsoft Sans Serif" panose="020B0604020202020204"/>
              </a:rPr>
              <a:t>o</a:t>
            </a:r>
            <a:r>
              <a:rPr sz="1400" spc="-190" dirty="0">
                <a:latin typeface="Microsoft Sans Serif" panose="020B0604020202020204"/>
                <a:cs typeface="Microsoft Sans Serif" panose="020B0604020202020204"/>
              </a:rPr>
              <a:t>w</a:t>
            </a:r>
            <a:r>
              <a:rPr sz="1400" spc="-2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spc="-65" dirty="0">
                <a:latin typeface="Microsoft Sans Serif" panose="020B0604020202020204"/>
                <a:cs typeface="Microsoft Sans Serif" panose="020B0604020202020204"/>
              </a:rPr>
              <a:t>i</a:t>
            </a:r>
            <a:r>
              <a:rPr sz="1400" spc="-145" dirty="0">
                <a:latin typeface="Microsoft Sans Serif" panose="020B0604020202020204"/>
                <a:cs typeface="Microsoft Sans Serif" panose="020B0604020202020204"/>
              </a:rPr>
              <a:t>n</a:t>
            </a:r>
            <a:r>
              <a:rPr sz="1400" spc="-7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spc="-165" dirty="0">
                <a:latin typeface="Microsoft Sans Serif" panose="020B0604020202020204"/>
                <a:cs typeface="Microsoft Sans Serif" panose="020B0604020202020204"/>
              </a:rPr>
              <a:t>F</a:t>
            </a:r>
            <a:r>
              <a:rPr sz="1400" spc="-60" dirty="0">
                <a:latin typeface="Microsoft Sans Serif" panose="020B0604020202020204"/>
                <a:cs typeface="Microsoft Sans Serif" panose="020B0604020202020204"/>
              </a:rPr>
              <a:t>i</a:t>
            </a:r>
            <a:r>
              <a:rPr sz="1400" spc="-145" dirty="0">
                <a:latin typeface="Microsoft Sans Serif" panose="020B0604020202020204"/>
                <a:cs typeface="Microsoft Sans Serif" panose="020B0604020202020204"/>
              </a:rPr>
              <a:t>g</a:t>
            </a:r>
            <a:r>
              <a:rPr sz="1400" spc="-5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spc="-160" dirty="0">
                <a:latin typeface="Microsoft Sans Serif" panose="020B0604020202020204"/>
                <a:cs typeface="Microsoft Sans Serif" panose="020B0604020202020204"/>
              </a:rPr>
              <a:t>18</a:t>
            </a:r>
            <a:r>
              <a:rPr sz="1400" spc="-75" dirty="0">
                <a:latin typeface="Microsoft Sans Serif" panose="020B0604020202020204"/>
                <a:cs typeface="Microsoft Sans Serif" panose="020B0604020202020204"/>
              </a:rPr>
              <a:t>.</a:t>
            </a:r>
            <a:endParaRPr sz="1400">
              <a:latin typeface="Microsoft Sans Serif" panose="020B0604020202020204"/>
              <a:cs typeface="Microsoft Sans Serif" panose="020B0604020202020204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48200" y="152400"/>
            <a:ext cx="4343400" cy="243840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4760214" y="2752800"/>
            <a:ext cx="3825240" cy="12471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00" b="1" spc="-185" dirty="0">
                <a:latin typeface="Arial" panose="020B0604020202020204"/>
                <a:cs typeface="Arial" panose="020B0604020202020204"/>
              </a:rPr>
              <a:t>S</a:t>
            </a:r>
            <a:r>
              <a:rPr sz="1600" b="1" spc="-105" dirty="0">
                <a:latin typeface="Arial" panose="020B0604020202020204"/>
                <a:cs typeface="Arial" panose="020B0604020202020204"/>
              </a:rPr>
              <a:t>t</a:t>
            </a:r>
            <a:r>
              <a:rPr sz="1600" b="1" spc="-155" dirty="0">
                <a:latin typeface="Arial" panose="020B0604020202020204"/>
                <a:cs typeface="Arial" panose="020B0604020202020204"/>
              </a:rPr>
              <a:t>e</a:t>
            </a:r>
            <a:r>
              <a:rPr sz="1600" b="1" spc="-175" dirty="0">
                <a:latin typeface="Arial" panose="020B0604020202020204"/>
                <a:cs typeface="Arial" panose="020B0604020202020204"/>
              </a:rPr>
              <a:t>p</a:t>
            </a:r>
            <a:r>
              <a:rPr sz="1600" b="1" spc="-125" dirty="0">
                <a:latin typeface="Arial" panose="020B0604020202020204"/>
                <a:cs typeface="Arial" panose="020B0604020202020204"/>
              </a:rPr>
              <a:t> </a:t>
            </a:r>
            <a:r>
              <a:rPr sz="1600" b="1" spc="-155" dirty="0">
                <a:latin typeface="Arial" panose="020B0604020202020204"/>
                <a:cs typeface="Arial" panose="020B0604020202020204"/>
              </a:rPr>
              <a:t>21</a:t>
            </a:r>
            <a:r>
              <a:rPr sz="1600" b="1" spc="-95" dirty="0">
                <a:latin typeface="Arial" panose="020B0604020202020204"/>
                <a:cs typeface="Arial" panose="020B0604020202020204"/>
              </a:rPr>
              <a:t>:</a:t>
            </a:r>
            <a:endParaRPr sz="1600">
              <a:latin typeface="Arial" panose="020B0604020202020204"/>
              <a:cs typeface="Arial" panose="020B0604020202020204"/>
            </a:endParaRPr>
          </a:p>
          <a:p>
            <a:pPr marL="71755" indent="-59690">
              <a:lnSpc>
                <a:spcPct val="100000"/>
              </a:lnSpc>
              <a:buSzPct val="94000"/>
              <a:buChar char="•"/>
              <a:tabLst>
                <a:tab pos="72390" algn="l"/>
              </a:tabLst>
            </a:pPr>
            <a:r>
              <a:rPr sz="1600" spc="-200" dirty="0">
                <a:latin typeface="Microsoft Sans Serif" panose="020B0604020202020204"/>
                <a:cs typeface="Microsoft Sans Serif" panose="020B0604020202020204"/>
              </a:rPr>
              <a:t>C</a:t>
            </a:r>
            <a:r>
              <a:rPr sz="1600" spc="-80" dirty="0">
                <a:latin typeface="Microsoft Sans Serif" panose="020B0604020202020204"/>
                <a:cs typeface="Microsoft Sans Serif" panose="020B0604020202020204"/>
              </a:rPr>
              <a:t>l</a:t>
            </a:r>
            <a:r>
              <a:rPr sz="1600" spc="-85" dirty="0">
                <a:latin typeface="Microsoft Sans Serif" panose="020B0604020202020204"/>
                <a:cs typeface="Microsoft Sans Serif" panose="020B0604020202020204"/>
              </a:rPr>
              <a:t>i</a:t>
            </a:r>
            <a:r>
              <a:rPr sz="1600" spc="-160" dirty="0">
                <a:latin typeface="Microsoft Sans Serif" panose="020B0604020202020204"/>
                <a:cs typeface="Microsoft Sans Serif" panose="020B0604020202020204"/>
              </a:rPr>
              <a:t>c</a:t>
            </a:r>
            <a:r>
              <a:rPr sz="1600" spc="-145" dirty="0">
                <a:latin typeface="Microsoft Sans Serif" panose="020B0604020202020204"/>
                <a:cs typeface="Microsoft Sans Serif" panose="020B0604020202020204"/>
              </a:rPr>
              <a:t>k</a:t>
            </a:r>
            <a:r>
              <a:rPr sz="1600" spc="-5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155" dirty="0">
                <a:latin typeface="Microsoft Sans Serif" panose="020B0604020202020204"/>
                <a:cs typeface="Microsoft Sans Serif" panose="020B0604020202020204"/>
              </a:rPr>
              <a:t>o</a:t>
            </a:r>
            <a:r>
              <a:rPr sz="1600" spc="-160" dirty="0">
                <a:latin typeface="Microsoft Sans Serif" panose="020B0604020202020204"/>
                <a:cs typeface="Microsoft Sans Serif" panose="020B0604020202020204"/>
              </a:rPr>
              <a:t>n</a:t>
            </a:r>
            <a:r>
              <a:rPr sz="1600" spc="-10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90" dirty="0">
                <a:latin typeface="Microsoft Sans Serif" panose="020B0604020202020204"/>
                <a:cs typeface="Microsoft Sans Serif" panose="020B0604020202020204"/>
              </a:rPr>
              <a:t>t</a:t>
            </a:r>
            <a:r>
              <a:rPr sz="1600" spc="-155" dirty="0">
                <a:latin typeface="Microsoft Sans Serif" panose="020B0604020202020204"/>
                <a:cs typeface="Microsoft Sans Serif" panose="020B0604020202020204"/>
              </a:rPr>
              <a:t>h</a:t>
            </a:r>
            <a:r>
              <a:rPr sz="1600" spc="-160" dirty="0">
                <a:latin typeface="Microsoft Sans Serif" panose="020B0604020202020204"/>
                <a:cs typeface="Microsoft Sans Serif" panose="020B0604020202020204"/>
              </a:rPr>
              <a:t>e</a:t>
            </a:r>
            <a:r>
              <a:rPr sz="1600" spc="-8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220" dirty="0">
                <a:latin typeface="Microsoft Sans Serif" panose="020B0604020202020204"/>
                <a:cs typeface="Microsoft Sans Serif" panose="020B0604020202020204"/>
              </a:rPr>
              <a:t>O</a:t>
            </a:r>
            <a:r>
              <a:rPr sz="1600" spc="-145" dirty="0">
                <a:latin typeface="Microsoft Sans Serif" panose="020B0604020202020204"/>
                <a:cs typeface="Microsoft Sans Serif" panose="020B0604020202020204"/>
              </a:rPr>
              <a:t>k</a:t>
            </a:r>
            <a:r>
              <a:rPr sz="1600" spc="-8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155" dirty="0">
                <a:latin typeface="Microsoft Sans Serif" panose="020B0604020202020204"/>
                <a:cs typeface="Microsoft Sans Serif" panose="020B0604020202020204"/>
              </a:rPr>
              <a:t>bu</a:t>
            </a:r>
            <a:r>
              <a:rPr sz="1600" spc="-90" dirty="0">
                <a:latin typeface="Microsoft Sans Serif" panose="020B0604020202020204"/>
                <a:cs typeface="Microsoft Sans Serif" panose="020B0604020202020204"/>
              </a:rPr>
              <a:t>tt</a:t>
            </a:r>
            <a:r>
              <a:rPr sz="1600" spc="-155" dirty="0">
                <a:latin typeface="Microsoft Sans Serif" panose="020B0604020202020204"/>
                <a:cs typeface="Microsoft Sans Serif" panose="020B0604020202020204"/>
              </a:rPr>
              <a:t>o</a:t>
            </a:r>
            <a:r>
              <a:rPr sz="1600" spc="-160" dirty="0">
                <a:latin typeface="Microsoft Sans Serif" panose="020B0604020202020204"/>
                <a:cs typeface="Microsoft Sans Serif" panose="020B0604020202020204"/>
              </a:rPr>
              <a:t>n</a:t>
            </a:r>
            <a:endParaRPr sz="1600">
              <a:latin typeface="Microsoft Sans Serif" panose="020B0604020202020204"/>
              <a:cs typeface="Microsoft Sans Serif" panose="020B0604020202020204"/>
            </a:endParaRPr>
          </a:p>
          <a:p>
            <a:pPr marL="71755" indent="-59690">
              <a:lnSpc>
                <a:spcPct val="100000"/>
              </a:lnSpc>
              <a:buSzPct val="94000"/>
              <a:buChar char="•"/>
              <a:tabLst>
                <a:tab pos="72390" algn="l"/>
              </a:tabLst>
            </a:pPr>
            <a:r>
              <a:rPr sz="1600" spc="-90" dirty="0">
                <a:latin typeface="Microsoft Sans Serif" panose="020B0604020202020204"/>
                <a:cs typeface="Microsoft Sans Serif" panose="020B0604020202020204"/>
              </a:rPr>
              <a:t>I</a:t>
            </a:r>
            <a:r>
              <a:rPr sz="1600" spc="-80" dirty="0">
                <a:latin typeface="Microsoft Sans Serif" panose="020B0604020202020204"/>
                <a:cs typeface="Microsoft Sans Serif" panose="020B0604020202020204"/>
              </a:rPr>
              <a:t>t</a:t>
            </a:r>
            <a:r>
              <a:rPr sz="1600" spc="-7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160" dirty="0">
                <a:latin typeface="Microsoft Sans Serif" panose="020B0604020202020204"/>
                <a:cs typeface="Microsoft Sans Serif" panose="020B0604020202020204"/>
              </a:rPr>
              <a:t>c</a:t>
            </a:r>
            <a:r>
              <a:rPr sz="1600" spc="-105" dirty="0">
                <a:latin typeface="Microsoft Sans Serif" panose="020B0604020202020204"/>
                <a:cs typeface="Microsoft Sans Serif" panose="020B0604020202020204"/>
              </a:rPr>
              <a:t>r</a:t>
            </a:r>
            <a:r>
              <a:rPr sz="1600" spc="-155" dirty="0">
                <a:latin typeface="Microsoft Sans Serif" panose="020B0604020202020204"/>
                <a:cs typeface="Microsoft Sans Serif" panose="020B0604020202020204"/>
              </a:rPr>
              <a:t>ea</a:t>
            </a:r>
            <a:r>
              <a:rPr sz="1600" spc="-90" dirty="0">
                <a:latin typeface="Microsoft Sans Serif" panose="020B0604020202020204"/>
                <a:cs typeface="Microsoft Sans Serif" panose="020B0604020202020204"/>
              </a:rPr>
              <a:t>t</a:t>
            </a:r>
            <a:r>
              <a:rPr sz="1600" spc="-155" dirty="0">
                <a:latin typeface="Microsoft Sans Serif" panose="020B0604020202020204"/>
                <a:cs typeface="Microsoft Sans Serif" panose="020B0604020202020204"/>
              </a:rPr>
              <a:t>e</a:t>
            </a:r>
            <a:r>
              <a:rPr sz="1600" spc="-145" dirty="0">
                <a:latin typeface="Microsoft Sans Serif" panose="020B0604020202020204"/>
                <a:cs typeface="Microsoft Sans Serif" panose="020B0604020202020204"/>
              </a:rPr>
              <a:t>s</a:t>
            </a:r>
            <a:r>
              <a:rPr sz="1600" spc="-8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90" dirty="0">
                <a:latin typeface="Microsoft Sans Serif" panose="020B0604020202020204"/>
                <a:cs typeface="Microsoft Sans Serif" panose="020B0604020202020204"/>
              </a:rPr>
              <a:t>t</a:t>
            </a:r>
            <a:r>
              <a:rPr sz="1600" spc="-155" dirty="0">
                <a:latin typeface="Microsoft Sans Serif" panose="020B0604020202020204"/>
                <a:cs typeface="Microsoft Sans Serif" panose="020B0604020202020204"/>
              </a:rPr>
              <a:t>h</a:t>
            </a:r>
            <a:r>
              <a:rPr sz="1600" spc="-160" dirty="0">
                <a:latin typeface="Microsoft Sans Serif" panose="020B0604020202020204"/>
                <a:cs typeface="Microsoft Sans Serif" panose="020B0604020202020204"/>
              </a:rPr>
              <a:t>e</a:t>
            </a:r>
            <a:r>
              <a:rPr sz="1600" spc="-10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155" dirty="0">
                <a:latin typeface="Microsoft Sans Serif" panose="020B0604020202020204"/>
                <a:cs typeface="Microsoft Sans Serif" panose="020B0604020202020204"/>
              </a:rPr>
              <a:t>da</a:t>
            </a:r>
            <a:r>
              <a:rPr sz="1600" spc="-90" dirty="0">
                <a:latin typeface="Microsoft Sans Serif" panose="020B0604020202020204"/>
                <a:cs typeface="Microsoft Sans Serif" panose="020B0604020202020204"/>
              </a:rPr>
              <a:t>t</a:t>
            </a:r>
            <a:r>
              <a:rPr sz="1600" spc="-155" dirty="0">
                <a:latin typeface="Microsoft Sans Serif" panose="020B0604020202020204"/>
                <a:cs typeface="Microsoft Sans Serif" panose="020B0604020202020204"/>
              </a:rPr>
              <a:t>ab</a:t>
            </a:r>
            <a:r>
              <a:rPr sz="1600" spc="-175" dirty="0">
                <a:latin typeface="Microsoft Sans Serif" panose="020B0604020202020204"/>
                <a:cs typeface="Microsoft Sans Serif" panose="020B0604020202020204"/>
              </a:rPr>
              <a:t>a</a:t>
            </a:r>
            <a:r>
              <a:rPr sz="1600" spc="-160" dirty="0">
                <a:latin typeface="Microsoft Sans Serif" panose="020B0604020202020204"/>
                <a:cs typeface="Microsoft Sans Serif" panose="020B0604020202020204"/>
              </a:rPr>
              <a:t>se</a:t>
            </a:r>
            <a:r>
              <a:rPr sz="1600" spc="-13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160" dirty="0">
                <a:latin typeface="Microsoft Sans Serif" panose="020B0604020202020204"/>
                <a:cs typeface="Microsoft Sans Serif" panose="020B0604020202020204"/>
              </a:rPr>
              <a:t>c</a:t>
            </a:r>
            <a:r>
              <a:rPr sz="1600" spc="-155" dirty="0">
                <a:latin typeface="Microsoft Sans Serif" panose="020B0604020202020204"/>
                <a:cs typeface="Microsoft Sans Serif" panose="020B0604020202020204"/>
              </a:rPr>
              <a:t>onne</a:t>
            </a:r>
            <a:r>
              <a:rPr sz="1600" spc="-160" dirty="0">
                <a:latin typeface="Microsoft Sans Serif" panose="020B0604020202020204"/>
                <a:cs typeface="Microsoft Sans Serif" panose="020B0604020202020204"/>
              </a:rPr>
              <a:t>c</a:t>
            </a:r>
            <a:r>
              <a:rPr sz="1600" spc="-90" dirty="0">
                <a:latin typeface="Microsoft Sans Serif" panose="020B0604020202020204"/>
                <a:cs typeface="Microsoft Sans Serif" panose="020B0604020202020204"/>
              </a:rPr>
              <a:t>t</a:t>
            </a:r>
            <a:r>
              <a:rPr sz="1600" spc="-75" dirty="0">
                <a:latin typeface="Microsoft Sans Serif" panose="020B0604020202020204"/>
                <a:cs typeface="Microsoft Sans Serif" panose="020B0604020202020204"/>
              </a:rPr>
              <a:t>i</a:t>
            </a:r>
            <a:r>
              <a:rPr sz="1600" spc="-165" dirty="0">
                <a:latin typeface="Microsoft Sans Serif" panose="020B0604020202020204"/>
                <a:cs typeface="Microsoft Sans Serif" panose="020B0604020202020204"/>
              </a:rPr>
              <a:t>o</a:t>
            </a:r>
            <a:r>
              <a:rPr sz="1600" spc="-160" dirty="0">
                <a:latin typeface="Microsoft Sans Serif" panose="020B0604020202020204"/>
                <a:cs typeface="Microsoft Sans Serif" panose="020B0604020202020204"/>
              </a:rPr>
              <a:t>n</a:t>
            </a:r>
            <a:r>
              <a:rPr sz="1600" spc="-13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155" dirty="0">
                <a:latin typeface="Microsoft Sans Serif" panose="020B0604020202020204"/>
                <a:cs typeface="Microsoft Sans Serif" panose="020B0604020202020204"/>
              </a:rPr>
              <a:t>g</a:t>
            </a:r>
            <a:r>
              <a:rPr sz="1600" spc="-75" dirty="0">
                <a:latin typeface="Microsoft Sans Serif" panose="020B0604020202020204"/>
                <a:cs typeface="Microsoft Sans Serif" panose="020B0604020202020204"/>
              </a:rPr>
              <a:t>i</a:t>
            </a:r>
            <a:r>
              <a:rPr sz="1600" spc="-170" dirty="0">
                <a:latin typeface="Microsoft Sans Serif" panose="020B0604020202020204"/>
                <a:cs typeface="Microsoft Sans Serif" panose="020B0604020202020204"/>
              </a:rPr>
              <a:t>v</a:t>
            </a:r>
            <a:r>
              <a:rPr sz="1600" spc="-155" dirty="0">
                <a:latin typeface="Microsoft Sans Serif" panose="020B0604020202020204"/>
                <a:cs typeface="Microsoft Sans Serif" panose="020B0604020202020204"/>
              </a:rPr>
              <a:t>e</a:t>
            </a:r>
            <a:r>
              <a:rPr sz="1600" spc="-145" dirty="0">
                <a:latin typeface="Microsoft Sans Serif" panose="020B0604020202020204"/>
                <a:cs typeface="Microsoft Sans Serif" panose="020B0604020202020204"/>
              </a:rPr>
              <a:t>s</a:t>
            </a:r>
            <a:r>
              <a:rPr sz="1600" spc="-8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90" dirty="0">
                <a:latin typeface="Microsoft Sans Serif" panose="020B0604020202020204"/>
                <a:cs typeface="Microsoft Sans Serif" panose="020B0604020202020204"/>
              </a:rPr>
              <a:t>t</a:t>
            </a:r>
            <a:r>
              <a:rPr sz="1600" spc="-155" dirty="0">
                <a:latin typeface="Microsoft Sans Serif" panose="020B0604020202020204"/>
                <a:cs typeface="Microsoft Sans Serif" panose="020B0604020202020204"/>
              </a:rPr>
              <a:t>h</a:t>
            </a:r>
            <a:r>
              <a:rPr sz="1600" spc="-160" dirty="0">
                <a:latin typeface="Microsoft Sans Serif" panose="020B0604020202020204"/>
                <a:cs typeface="Microsoft Sans Serif" panose="020B0604020202020204"/>
              </a:rPr>
              <a:t>e</a:t>
            </a:r>
            <a:r>
              <a:rPr sz="1600" spc="-10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155" dirty="0">
                <a:latin typeface="Microsoft Sans Serif" panose="020B0604020202020204"/>
                <a:cs typeface="Microsoft Sans Serif" panose="020B0604020202020204"/>
              </a:rPr>
              <a:t>d</a:t>
            </a:r>
            <a:r>
              <a:rPr sz="1600" spc="-75" dirty="0">
                <a:latin typeface="Microsoft Sans Serif" panose="020B0604020202020204"/>
                <a:cs typeface="Microsoft Sans Serif" panose="020B0604020202020204"/>
              </a:rPr>
              <a:t>i</a:t>
            </a:r>
            <a:r>
              <a:rPr sz="1600" spc="-165" dirty="0">
                <a:latin typeface="Microsoft Sans Serif" panose="020B0604020202020204"/>
                <a:cs typeface="Microsoft Sans Serif" panose="020B0604020202020204"/>
              </a:rPr>
              <a:t>a</a:t>
            </a:r>
            <a:r>
              <a:rPr sz="1600" spc="-75" dirty="0">
                <a:latin typeface="Microsoft Sans Serif" panose="020B0604020202020204"/>
                <a:cs typeface="Microsoft Sans Serif" panose="020B0604020202020204"/>
              </a:rPr>
              <a:t>l</a:t>
            </a:r>
            <a:r>
              <a:rPr sz="1600" spc="-165" dirty="0">
                <a:latin typeface="Microsoft Sans Serif" panose="020B0604020202020204"/>
                <a:cs typeface="Microsoft Sans Serif" panose="020B0604020202020204"/>
              </a:rPr>
              <a:t>o</a:t>
            </a:r>
            <a:r>
              <a:rPr sz="1600" spc="-160" dirty="0">
                <a:latin typeface="Microsoft Sans Serif" panose="020B0604020202020204"/>
                <a:cs typeface="Microsoft Sans Serif" panose="020B0604020202020204"/>
              </a:rPr>
              <a:t>g</a:t>
            </a:r>
            <a:endParaRPr sz="1600">
              <a:latin typeface="Microsoft Sans Serif" panose="020B0604020202020204"/>
              <a:cs typeface="Microsoft Sans Serif" panose="020B0604020202020204"/>
            </a:endParaRPr>
          </a:p>
          <a:p>
            <a:pPr marL="12700">
              <a:lnSpc>
                <a:spcPct val="100000"/>
              </a:lnSpc>
            </a:pPr>
            <a:r>
              <a:rPr sz="1600" spc="-155" dirty="0">
                <a:latin typeface="Microsoft Sans Serif" panose="020B0604020202020204"/>
                <a:cs typeface="Microsoft Sans Serif" panose="020B0604020202020204"/>
              </a:rPr>
              <a:t>bo</a:t>
            </a:r>
            <a:r>
              <a:rPr sz="1600" spc="-140" dirty="0">
                <a:latin typeface="Microsoft Sans Serif" panose="020B0604020202020204"/>
                <a:cs typeface="Microsoft Sans Serif" panose="020B0604020202020204"/>
              </a:rPr>
              <a:t>x</a:t>
            </a:r>
            <a:r>
              <a:rPr sz="160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16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155" dirty="0">
                <a:latin typeface="Microsoft Sans Serif" panose="020B0604020202020204"/>
                <a:cs typeface="Microsoft Sans Serif" panose="020B0604020202020204"/>
              </a:rPr>
              <a:t>a</a:t>
            </a:r>
            <a:r>
              <a:rPr sz="1600" spc="-140" dirty="0">
                <a:latin typeface="Microsoft Sans Serif" panose="020B0604020202020204"/>
                <a:cs typeface="Microsoft Sans Serif" panose="020B0604020202020204"/>
              </a:rPr>
              <a:t>s</a:t>
            </a:r>
            <a:r>
              <a:rPr sz="1600" spc="-8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155" dirty="0">
                <a:latin typeface="Microsoft Sans Serif" panose="020B0604020202020204"/>
                <a:cs typeface="Microsoft Sans Serif" panose="020B0604020202020204"/>
              </a:rPr>
              <a:t>sho</a:t>
            </a:r>
            <a:r>
              <a:rPr sz="1600" spc="-200" dirty="0">
                <a:latin typeface="Microsoft Sans Serif" panose="020B0604020202020204"/>
                <a:cs typeface="Microsoft Sans Serif" panose="020B0604020202020204"/>
              </a:rPr>
              <a:t>w</a:t>
            </a:r>
            <a:r>
              <a:rPr sz="1600" spc="-160" dirty="0">
                <a:latin typeface="Microsoft Sans Serif" panose="020B0604020202020204"/>
                <a:cs typeface="Microsoft Sans Serif" panose="020B0604020202020204"/>
              </a:rPr>
              <a:t>n</a:t>
            </a:r>
            <a:r>
              <a:rPr sz="1600" spc="-10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155" dirty="0">
                <a:latin typeface="Microsoft Sans Serif" panose="020B0604020202020204"/>
                <a:cs typeface="Microsoft Sans Serif" panose="020B0604020202020204"/>
              </a:rPr>
              <a:t>be</a:t>
            </a:r>
            <a:r>
              <a:rPr sz="1600" spc="-80" dirty="0">
                <a:latin typeface="Microsoft Sans Serif" panose="020B0604020202020204"/>
                <a:cs typeface="Microsoft Sans Serif" panose="020B0604020202020204"/>
              </a:rPr>
              <a:t>l</a:t>
            </a:r>
            <a:r>
              <a:rPr sz="1600" spc="-155" dirty="0">
                <a:latin typeface="Microsoft Sans Serif" panose="020B0604020202020204"/>
                <a:cs typeface="Microsoft Sans Serif" panose="020B0604020202020204"/>
              </a:rPr>
              <a:t>o</a:t>
            </a:r>
            <a:r>
              <a:rPr sz="1600" spc="-275" dirty="0">
                <a:latin typeface="Microsoft Sans Serif" panose="020B0604020202020204"/>
                <a:cs typeface="Microsoft Sans Serif" panose="020B0604020202020204"/>
              </a:rPr>
              <a:t>w</a:t>
            </a:r>
            <a:r>
              <a:rPr sz="1600" spc="-80" dirty="0">
                <a:latin typeface="Microsoft Sans Serif" panose="020B0604020202020204"/>
                <a:cs typeface="Microsoft Sans Serif" panose="020B0604020202020204"/>
              </a:rPr>
              <a:t>.</a:t>
            </a:r>
            <a:endParaRPr sz="1600">
              <a:latin typeface="Microsoft Sans Serif" panose="020B0604020202020204"/>
              <a:cs typeface="Microsoft Sans Serif" panose="020B0604020202020204"/>
            </a:endParaRPr>
          </a:p>
          <a:p>
            <a:pPr marL="71755" indent="-59690">
              <a:lnSpc>
                <a:spcPct val="100000"/>
              </a:lnSpc>
              <a:spcBef>
                <a:spcPts val="5"/>
              </a:spcBef>
              <a:buSzPct val="94000"/>
              <a:buChar char="•"/>
              <a:tabLst>
                <a:tab pos="72390" algn="l"/>
              </a:tabLst>
            </a:pPr>
            <a:r>
              <a:rPr sz="1600" spc="-135" dirty="0">
                <a:latin typeface="Microsoft Sans Serif" panose="020B0604020202020204"/>
                <a:cs typeface="Microsoft Sans Serif" panose="020B0604020202020204"/>
              </a:rPr>
              <a:t>Click</a:t>
            </a:r>
            <a:r>
              <a:rPr sz="1600" spc="-5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155" dirty="0">
                <a:latin typeface="Microsoft Sans Serif" panose="020B0604020202020204"/>
                <a:cs typeface="Microsoft Sans Serif" panose="020B0604020202020204"/>
              </a:rPr>
              <a:t>on</a:t>
            </a:r>
            <a:r>
              <a:rPr sz="1600" spc="-10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135" dirty="0">
                <a:latin typeface="Microsoft Sans Serif" panose="020B0604020202020204"/>
                <a:cs typeface="Microsoft Sans Serif" panose="020B0604020202020204"/>
              </a:rPr>
              <a:t>the</a:t>
            </a:r>
            <a:r>
              <a:rPr sz="1600" spc="-8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180" dirty="0">
                <a:latin typeface="Microsoft Sans Serif" panose="020B0604020202020204"/>
                <a:cs typeface="Microsoft Sans Serif" panose="020B0604020202020204"/>
              </a:rPr>
              <a:t>Ok</a:t>
            </a:r>
            <a:r>
              <a:rPr sz="1600" spc="-8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135" dirty="0">
                <a:latin typeface="Microsoft Sans Serif" panose="020B0604020202020204"/>
                <a:cs typeface="Microsoft Sans Serif" panose="020B0604020202020204"/>
              </a:rPr>
              <a:t>button</a:t>
            </a:r>
            <a:r>
              <a:rPr sz="1600" spc="-10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150" dirty="0">
                <a:latin typeface="Microsoft Sans Serif" panose="020B0604020202020204"/>
                <a:cs typeface="Microsoft Sans Serif" panose="020B0604020202020204"/>
              </a:rPr>
              <a:t>as</a:t>
            </a:r>
            <a:r>
              <a:rPr sz="1600" spc="-10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165" dirty="0">
                <a:latin typeface="Microsoft Sans Serif" panose="020B0604020202020204"/>
                <a:cs typeface="Microsoft Sans Serif" panose="020B0604020202020204"/>
              </a:rPr>
              <a:t>shown</a:t>
            </a:r>
            <a:r>
              <a:rPr sz="1600" spc="-10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150" dirty="0">
                <a:latin typeface="Microsoft Sans Serif" panose="020B0604020202020204"/>
                <a:cs typeface="Microsoft Sans Serif" panose="020B0604020202020204"/>
              </a:rPr>
              <a:t>below</a:t>
            </a:r>
            <a:r>
              <a:rPr sz="1600" spc="-11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120" dirty="0">
                <a:latin typeface="Microsoft Sans Serif" panose="020B0604020202020204"/>
                <a:cs typeface="Microsoft Sans Serif" panose="020B0604020202020204"/>
              </a:rPr>
              <a:t>in</a:t>
            </a:r>
            <a:r>
              <a:rPr sz="1600" spc="-8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135" dirty="0">
                <a:latin typeface="Microsoft Sans Serif" panose="020B0604020202020204"/>
                <a:cs typeface="Microsoft Sans Serif" panose="020B0604020202020204"/>
              </a:rPr>
              <a:t>Fig</a:t>
            </a:r>
            <a:r>
              <a:rPr sz="1600" spc="-8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130" dirty="0">
                <a:latin typeface="Microsoft Sans Serif" panose="020B0604020202020204"/>
                <a:cs typeface="Microsoft Sans Serif" panose="020B0604020202020204"/>
              </a:rPr>
              <a:t>19.</a:t>
            </a:r>
            <a:endParaRPr sz="1600">
              <a:latin typeface="Microsoft Sans Serif" panose="020B0604020202020204"/>
              <a:cs typeface="Microsoft Sans Serif" panose="020B0604020202020204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0</TotalTime>
  <Words>44880</Words>
  <Application>WPS Presentation</Application>
  <PresentationFormat>On-screen Show (4:3)</PresentationFormat>
  <Paragraphs>1069</Paragraphs>
  <Slides>109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109</vt:i4>
      </vt:variant>
    </vt:vector>
  </HeadingPairs>
  <TitlesOfParts>
    <vt:vector size="128" baseType="lpstr">
      <vt:lpstr>Arial</vt:lpstr>
      <vt:lpstr>SimSun</vt:lpstr>
      <vt:lpstr>Wingdings</vt:lpstr>
      <vt:lpstr>Wingdings 3</vt:lpstr>
      <vt:lpstr>Verdana</vt:lpstr>
      <vt:lpstr>Wingdings 2</vt:lpstr>
      <vt:lpstr>Calibri</vt:lpstr>
      <vt:lpstr>Arial Black</vt:lpstr>
      <vt:lpstr>Arial MT</vt:lpstr>
      <vt:lpstr>Wingdings</vt:lpstr>
      <vt:lpstr>Lucida Sans Unicode</vt:lpstr>
      <vt:lpstr>Microsoft YaHei</vt:lpstr>
      <vt:lpstr>Arial Unicode MS</vt:lpstr>
      <vt:lpstr>Courier New</vt:lpstr>
      <vt:lpstr>Consolas</vt:lpstr>
      <vt:lpstr>Times New Roman</vt:lpstr>
      <vt:lpstr>Microsoft Sans Serif</vt:lpstr>
      <vt:lpstr>Arial</vt:lpstr>
      <vt:lpstr>Concourse</vt:lpstr>
      <vt:lpstr>PowerPoint 演示文稿</vt:lpstr>
      <vt:lpstr>Syllabi</vt:lpstr>
      <vt:lpstr>Asynchronous JavaScript And XML.</vt:lpstr>
      <vt:lpstr>Asynchronous JavaScript And XML.</vt:lpstr>
      <vt:lpstr>AJAX is Based on Internet Standards</vt:lpstr>
      <vt:lpstr>Google Suggest</vt:lpstr>
      <vt:lpstr>How AJAX Works</vt:lpstr>
      <vt:lpstr>How AJAX Works</vt:lpstr>
      <vt:lpstr>AJAX - The XMLHttpRequest Object</vt:lpstr>
      <vt:lpstr>AJAX - The XMLHttpRequest Object</vt:lpstr>
      <vt:lpstr>if (window.XMLHttpRequest)</vt:lpstr>
      <vt:lpstr>XMLHttpRequest.response</vt:lpstr>
      <vt:lpstr>PowerPoint 演示文稿</vt:lpstr>
      <vt:lpstr>Send a Request To a Server</vt:lpstr>
      <vt:lpstr>PowerPoint 演示文稿</vt:lpstr>
      <vt:lpstr>PowerPoint 演示文稿</vt:lpstr>
      <vt:lpstr>PowerPoint 演示文稿</vt:lpstr>
      <vt:lpstr>XML Http Request Object</vt:lpstr>
      <vt:lpstr>XML Http Request Object</vt:lpstr>
      <vt:lpstr>onreadystatechange Property</vt:lpstr>
      <vt:lpstr>Callback function</vt:lpstr>
      <vt:lpstr>Callback function as an anonymous  function</vt:lpstr>
      <vt:lpstr>Callback function as an named function</vt:lpstr>
      <vt:lpstr>Callback function as an named function</vt:lpstr>
      <vt:lpstr>AJAX XML Example</vt:lpstr>
      <vt:lpstr>What is synchronous request in AJAX</vt:lpstr>
      <vt:lpstr>{</vt:lpstr>
      <vt:lpstr>What is Asynchronous	request in AJAX</vt:lpstr>
      <vt:lpstr>Is AJAX code cross browser compatible?</vt:lpstr>
      <vt:lpstr>PowerPoint 演示文稿</vt:lpstr>
      <vt:lpstr>Web Services</vt:lpstr>
      <vt:lpstr>Syllabi</vt:lpstr>
      <vt:lpstr>Web Services</vt:lpstr>
      <vt:lpstr>Web Services</vt:lpstr>
      <vt:lpstr>PowerPoint 演示文稿</vt:lpstr>
      <vt:lpstr>Web Service is</vt:lpstr>
      <vt:lpstr>Web Service : Example</vt:lpstr>
      <vt:lpstr>How Does a Web Service Work</vt:lpstr>
      <vt:lpstr>Components of Web Services</vt:lpstr>
      <vt:lpstr>Example</vt:lpstr>
      <vt:lpstr>Example</vt:lpstr>
      <vt:lpstr>Types of web services</vt:lpstr>
      <vt:lpstr>RESTful Web Services</vt:lpstr>
      <vt:lpstr>RESTful Web Services</vt:lpstr>
      <vt:lpstr>RESTFul Web Service Architecture</vt:lpstr>
      <vt:lpstr>RESTful Service Constraints</vt:lpstr>
      <vt:lpstr>Advantages of RESTful web services</vt:lpstr>
      <vt:lpstr>SOAP Web Services</vt:lpstr>
      <vt:lpstr>PowerPoint 演示文稿</vt:lpstr>
      <vt:lpstr>Java Web Services</vt:lpstr>
      <vt:lpstr>Java Web Services</vt:lpstr>
      <vt:lpstr>Java Web Services</vt:lpstr>
      <vt:lpstr>Java Web Services API</vt:lpstr>
      <vt:lpstr>PowerPoint 演示文稿</vt:lpstr>
      <vt:lpstr>JAX-WS</vt:lpstr>
      <vt:lpstr>RPC Style</vt:lpstr>
      <vt:lpstr>Document Style</vt:lpstr>
      <vt:lpstr>JAX-RS</vt:lpstr>
      <vt:lpstr>The javax.ws.rs package contains JAX-RS annotations</vt:lpstr>
      <vt:lpstr>php.ini (Enable soap)</vt:lpstr>
      <vt:lpstr>Features of WSDL</vt:lpstr>
      <vt:lpstr>WSDL Usage</vt:lpstr>
      <vt:lpstr>WSDL Elements</vt:lpstr>
      <vt:lpstr>WSDL Elements</vt:lpstr>
      <vt:lpstr>The WSDL Document Structure</vt:lpstr>
      <vt:lpstr>WSDL - &lt;definition&gt; Element</vt:lpstr>
      <vt:lpstr>Java Web Services</vt:lpstr>
      <vt:lpstr>Java Web Services</vt:lpstr>
      <vt:lpstr>CREATING, PUBLISHING, TESTING AND  DESCRIBING A WEB SERVICES (WSDL)</vt:lpstr>
      <vt:lpstr>1. Creating a Web Application Project and Adding a Web  Service Class in Netbeans</vt:lpstr>
      <vt:lpstr>PowerPoint 演示文稿</vt:lpstr>
      <vt:lpstr>2. Defining the HugeInteger Web Service in Netbeans</vt:lpstr>
      <vt:lpstr>3. Publishing the HugeInteger Web Service from Netbeans</vt:lpstr>
      <vt:lpstr>PowerPoint 演示文稿</vt:lpstr>
      <vt:lpstr>4. Testing the HugeInteger Web Service with Sun  Java System Application Server’s Tester Web page</vt:lpstr>
      <vt:lpstr>PowerPoint 演示文稿</vt:lpstr>
      <vt:lpstr>PowerPoint 演示文稿</vt:lpstr>
      <vt:lpstr>PowerPoint 演示文稿</vt:lpstr>
      <vt:lpstr>5 Describing a Web Service with the Web  Service Description Language (WSDL)</vt:lpstr>
      <vt:lpstr>Consuming a web service</vt:lpstr>
      <vt:lpstr>Creating a Client in Netbeans to Consume the  HugeInteger Web Service</vt:lpstr>
      <vt:lpstr>Adding a Web Service Reference to an  Application</vt:lpstr>
      <vt:lpstr>PowerPoint 演示文稿</vt:lpstr>
      <vt:lpstr>PowerPoint 演示文稿</vt:lpstr>
      <vt:lpstr>PowerPoint 演示文稿</vt:lpstr>
      <vt:lpstr>Consuming the HugeInteger Web Service</vt:lpstr>
      <vt:lpstr>PowerPoint 演示文稿</vt:lpstr>
      <vt:lpstr>DATABASE DRIVEN WEB SERVICE  FROM AN APPLICATION</vt:lpstr>
      <vt:lpstr>DATABASE DRIVEN WEB SERVICE  FROM AN APPLICATION</vt:lpstr>
      <vt:lpstr>MySql Database Configuration In NetBeans</vt:lpstr>
      <vt:lpstr>PowerPoint 演示文稿</vt:lpstr>
      <vt:lpstr>PowerPoint 演示文稿</vt:lpstr>
      <vt:lpstr>Creating the WebService program for Account  creation</vt:lpstr>
      <vt:lpstr>PowerPoint 演示文稿</vt:lpstr>
      <vt:lpstr>Creating the WebService</vt:lpstr>
      <vt:lpstr>PowerPoint 演示文稿</vt:lpstr>
      <vt:lpstr>PowerPoint 演示文稿</vt:lpstr>
      <vt:lpstr>PowerPoint 演示文稿</vt:lpstr>
      <vt:lpstr>PowerPoint 演示文稿</vt:lpstr>
      <vt:lpstr>Types of web services</vt:lpstr>
      <vt:lpstr>SOAP (Simple Object Access Protocol)</vt:lpstr>
      <vt:lpstr>PowerPoint 演示文稿</vt:lpstr>
      <vt:lpstr>SOAP Message Structure</vt:lpstr>
      <vt:lpstr>PowerPoint 演示文稿</vt:lpstr>
      <vt:lpstr>SOAP with HTTP POST</vt:lpstr>
      <vt:lpstr>PowerPoint 演示文稿</vt:lpstr>
      <vt:lpstr>SOAP request</vt:lpstr>
      <vt:lpstr>SOAP response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CSE NOS</cp:lastModifiedBy>
  <cp:revision>5</cp:revision>
  <dcterms:created xsi:type="dcterms:W3CDTF">2023-10-11T04:53:00Z</dcterms:created>
  <dcterms:modified xsi:type="dcterms:W3CDTF">2023-10-30T10:21:50Z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2023-10-11T05:30:00Z</vt:filetime>
  </property>
  <property fmtid="{D5CDD505-2E9C-101B-9397-08002B2CF9AE}" pid="3" name="ICV">
    <vt:lpwstr>9A98BB717D9E4CE1A0E116C7B610D88C_12</vt:lpwstr>
  </property>
  <property fmtid="{D5CDD505-2E9C-101B-9397-08002B2CF9AE}" pid="4" name="KSOProductBuildVer">
    <vt:lpwstr>1033-12.2.0.13266</vt:lpwstr>
  </property>
</Properties>
</file>