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0" r:id="rId9"/>
    <p:sldId id="261" r:id="rId10"/>
    <p:sldId id="276" r:id="rId11"/>
    <p:sldId id="262" r:id="rId12"/>
    <p:sldId id="263" r:id="rId13"/>
    <p:sldId id="267" r:id="rId14"/>
    <p:sldId id="268" r:id="rId15"/>
    <p:sldId id="269" r:id="rId16"/>
    <p:sldId id="270" r:id="rId17"/>
    <p:sldId id="271" r:id="rId18"/>
    <p:sldId id="272" r:id="rId19"/>
    <p:sldId id="277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lane.com/tutorial/android/android-activity-lifecycle" TargetMode="External"/><Relationship Id="rId2" Type="http://schemas.openxmlformats.org/officeDocument/2006/relationships/hyperlink" Target="https://www.tutlane.com/tutorial/android/android-application-components-activities-intents-views-layouts-servi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tlane.com/tutorial/android/android-content-providers-with-examples" TargetMode="External"/><Relationship Id="rId5" Type="http://schemas.openxmlformats.org/officeDocument/2006/relationships/hyperlink" Target="https://www.tutlane.com/tutorial/android/android-broadcastreceivers-with-example" TargetMode="External"/><Relationship Id="rId4" Type="http://schemas.openxmlformats.org/officeDocument/2006/relationships/hyperlink" Target="https://www.tutlane.com/tutorial/android/android-services-with-examples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ytonight.com/android/activity-in-androi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Android Intents (Implicit, Explicit)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5668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Explicit Intents:</a:t>
            </a:r>
            <a:endParaRPr lang="en-US" dirty="0" smtClean="0"/>
          </a:p>
          <a:p>
            <a:pPr algn="just"/>
            <a:r>
              <a:rPr lang="en-US" b="1" dirty="0" smtClean="0"/>
              <a:t>Target Component Specified:</a:t>
            </a:r>
            <a:r>
              <a:rPr lang="en-US" dirty="0" smtClean="0"/>
              <a:t> In an explicit intent, the target component (activity, service, or broadcast receiver) is explicitly defined.</a:t>
            </a:r>
          </a:p>
          <a:p>
            <a:pPr algn="just"/>
            <a:r>
              <a:rPr lang="en-US" b="1" dirty="0" smtClean="0"/>
              <a:t>Example:</a:t>
            </a:r>
            <a:endParaRPr lang="en-US" dirty="0" smtClean="0"/>
          </a:p>
          <a:p>
            <a:r>
              <a:rPr lang="en-US" sz="2400" b="1" dirty="0" smtClean="0"/>
              <a:t>Intent </a:t>
            </a:r>
            <a:r>
              <a:rPr lang="en-US" sz="2400" b="1" dirty="0" err="1" smtClean="0"/>
              <a:t>explicitIntent</a:t>
            </a:r>
            <a:r>
              <a:rPr lang="en-US" sz="2400" b="1" dirty="0" smtClean="0"/>
              <a:t> = new Intent(</a:t>
            </a:r>
            <a:r>
              <a:rPr lang="en-US" sz="2400" b="1" dirty="0" err="1" smtClean="0"/>
              <a:t>CurrentActivity.this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TargetActivity.class</a:t>
            </a:r>
            <a:r>
              <a:rPr lang="en-US" sz="2400" b="1" dirty="0" smtClean="0"/>
              <a:t>); </a:t>
            </a:r>
          </a:p>
          <a:p>
            <a:r>
              <a:rPr lang="en-US" sz="2400" b="1" dirty="0" err="1" smtClean="0"/>
              <a:t>startActivity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explicitIntent</a:t>
            </a:r>
            <a:r>
              <a:rPr lang="en-US" sz="2400" b="1" dirty="0" smtClean="0"/>
              <a:t>); </a:t>
            </a:r>
          </a:p>
          <a:p>
            <a:pPr algn="just"/>
            <a:r>
              <a:rPr lang="en-US" sz="2800" dirty="0" smtClean="0"/>
              <a:t>In this example, the intent explicitly names the target activity (</a:t>
            </a:r>
            <a:r>
              <a:rPr lang="en-US" sz="2800" dirty="0" err="1" smtClean="0"/>
              <a:t>TargetActivity</a:t>
            </a:r>
            <a:r>
              <a:rPr lang="en-US" sz="2800" dirty="0" smtClean="0"/>
              <a:t>), and the system directly launches that specific activity.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Create an Explicit Intent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create an explicit intent,</a:t>
            </a:r>
          </a:p>
          <a:p>
            <a:pPr algn="just"/>
            <a:r>
              <a:rPr lang="en-US" dirty="0" smtClean="0"/>
              <a:t>You need to make an Intent object. </a:t>
            </a:r>
          </a:p>
          <a:p>
            <a:pPr algn="just"/>
            <a:r>
              <a:rPr lang="en-US" dirty="0" smtClean="0"/>
              <a:t>The constructor of the Explicit Intent's object needs two parameters as follows:</a:t>
            </a:r>
          </a:p>
          <a:p>
            <a:pPr algn="just"/>
            <a:r>
              <a:rPr lang="en-US" b="1" dirty="0" smtClean="0"/>
              <a:t>Context c</a:t>
            </a:r>
            <a:r>
              <a:rPr lang="en-US" dirty="0" smtClean="0"/>
              <a:t>: This represents the </a:t>
            </a:r>
            <a:r>
              <a:rPr lang="en-US" b="1" dirty="0" smtClean="0"/>
              <a:t>object of the Activity from where you are calling the intent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Java file name</a:t>
            </a:r>
            <a:r>
              <a:rPr lang="en-US" dirty="0" smtClean="0"/>
              <a:t>: This represents the </a:t>
            </a:r>
            <a:r>
              <a:rPr lang="en-US" b="1" dirty="0" smtClean="0"/>
              <a:t>name of the java file of the Activity you want to open.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Intent </a:t>
            </a:r>
            <a:r>
              <a:rPr lang="en-US" sz="2800" b="1" dirty="0" err="1" smtClean="0"/>
              <a:t>explicitIntent</a:t>
            </a:r>
            <a:r>
              <a:rPr lang="en-US" sz="2800" b="1" dirty="0" smtClean="0"/>
              <a:t> = new Intent(</a:t>
            </a:r>
            <a:r>
              <a:rPr lang="en-US" sz="2800" b="1" dirty="0" err="1" smtClean="0"/>
              <a:t>CurrentActivity.this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TargetActivity.class</a:t>
            </a:r>
            <a:r>
              <a:rPr lang="en-US" sz="2800" b="1" dirty="0" smtClean="0"/>
              <a:t>); </a:t>
            </a:r>
            <a:br>
              <a:rPr lang="en-US" sz="2800" b="1" dirty="0" smtClean="0"/>
            </a:br>
            <a:r>
              <a:rPr lang="en-US" sz="2800" b="1" dirty="0" err="1" smtClean="0"/>
              <a:t>startActivity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explicitIntent</a:t>
            </a:r>
            <a:r>
              <a:rPr lang="en-US" sz="2800" b="1" dirty="0" smtClean="0"/>
              <a:t>);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r>
              <a:rPr lang="en-US" b="1" dirty="0" smtClean="0"/>
              <a:t>Intent </a:t>
            </a:r>
            <a:r>
              <a:rPr lang="en-US" b="1" dirty="0" err="1" smtClean="0"/>
              <a:t>i</a:t>
            </a:r>
            <a:r>
              <a:rPr lang="en-US" b="1" dirty="0" smtClean="0"/>
              <a:t>  = new Intent(this, </a:t>
            </a:r>
            <a:r>
              <a:rPr lang="en-US" b="1" dirty="0" err="1" smtClean="0"/>
              <a:t>MyJavaFile.class</a:t>
            </a:r>
            <a:r>
              <a:rPr lang="en-US" b="1" dirty="0" smtClean="0"/>
              <a:t>);</a:t>
            </a:r>
          </a:p>
          <a:p>
            <a:r>
              <a:rPr lang="en-US" b="1" dirty="0" err="1" smtClean="0"/>
              <a:t>startActivity</a:t>
            </a: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);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819400"/>
            <a:ext cx="5867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Android Explicit Intent Example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7772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800" y="533400"/>
            <a:ext cx="4038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33400"/>
            <a:ext cx="426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81000" y="0"/>
            <a:ext cx="838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077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47800"/>
            <a:ext cx="31146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47800"/>
            <a:ext cx="2971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Android Implicit Intents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android, </a:t>
            </a:r>
            <a:r>
              <a:rPr lang="en-US" b="1" dirty="0" smtClean="0"/>
              <a:t>Implicit</a:t>
            </a:r>
            <a:r>
              <a:rPr lang="en-US" dirty="0" smtClean="0"/>
              <a:t> Intents won’t specify any name of the component to start instead, it declare an action to perform and it allows a component from other apps to handle it. </a:t>
            </a:r>
          </a:p>
          <a:p>
            <a:pPr algn="just"/>
            <a:r>
              <a:rPr lang="en-US" dirty="0" smtClean="0"/>
              <a:t>For example, </a:t>
            </a:r>
            <a:r>
              <a:rPr lang="en-US" b="1" dirty="0" smtClean="0"/>
              <a:t>by using implicit intents we can request another app to show the location details of the user</a:t>
            </a:r>
            <a:r>
              <a:rPr lang="en-US" dirty="0" smtClean="0"/>
              <a:t> or etc.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867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Implicit Intents:</a:t>
            </a:r>
            <a:endParaRPr lang="en-US" dirty="0" smtClean="0"/>
          </a:p>
          <a:p>
            <a:pPr algn="just"/>
            <a:r>
              <a:rPr lang="en-US" b="1" dirty="0" smtClean="0"/>
              <a:t>No Specific Component Specified:</a:t>
            </a:r>
            <a:r>
              <a:rPr lang="en-US" dirty="0" smtClean="0"/>
              <a:t> In an implicit intent, the system determines the appropriate component to fulfill the request based on the intent's action, data, and category.</a:t>
            </a:r>
          </a:p>
          <a:p>
            <a:pPr algn="just"/>
            <a:r>
              <a:rPr lang="en-US" b="1" dirty="0" smtClean="0"/>
              <a:t>Example:</a:t>
            </a:r>
            <a:endParaRPr lang="en-US" dirty="0" smtClean="0"/>
          </a:p>
          <a:p>
            <a:pPr algn="just"/>
            <a:r>
              <a:rPr lang="en-US" sz="2600" b="1" dirty="0" smtClean="0"/>
              <a:t>Intent </a:t>
            </a:r>
            <a:r>
              <a:rPr lang="en-US" sz="2600" b="1" dirty="0" err="1" smtClean="0"/>
              <a:t>implicitIntent</a:t>
            </a:r>
            <a:r>
              <a:rPr lang="en-US" sz="2600" b="1" dirty="0" smtClean="0"/>
              <a:t> = new Intent(</a:t>
            </a:r>
            <a:r>
              <a:rPr lang="en-US" sz="2600" b="1" dirty="0" err="1" smtClean="0"/>
              <a:t>Intent.ACTION_VIEW</a:t>
            </a:r>
            <a:r>
              <a:rPr lang="en-US" sz="2600" b="1" dirty="0" smtClean="0"/>
              <a:t>); </a:t>
            </a:r>
            <a:r>
              <a:rPr lang="en-US" sz="2600" b="1" dirty="0" err="1" smtClean="0"/>
              <a:t>implicitIntent.setData</a:t>
            </a:r>
            <a:r>
              <a:rPr lang="en-US" sz="2600" b="1" dirty="0" smtClean="0"/>
              <a:t>(</a:t>
            </a:r>
            <a:r>
              <a:rPr lang="en-US" sz="2600" b="1" dirty="0" err="1" smtClean="0"/>
              <a:t>Uri.parse</a:t>
            </a:r>
            <a:r>
              <a:rPr lang="en-US" sz="2600" b="1" dirty="0" smtClean="0"/>
              <a:t>("https://www.example.com")); </a:t>
            </a:r>
          </a:p>
          <a:p>
            <a:pPr algn="just"/>
            <a:r>
              <a:rPr lang="en-US" sz="2600" b="1" dirty="0" err="1" smtClean="0"/>
              <a:t>startActivity</a:t>
            </a:r>
            <a:r>
              <a:rPr lang="en-US" sz="2600" b="1" dirty="0" smtClean="0"/>
              <a:t>(</a:t>
            </a:r>
            <a:r>
              <a:rPr lang="en-US" sz="2600" b="1" dirty="0" err="1" smtClean="0"/>
              <a:t>implicitIntent</a:t>
            </a:r>
            <a:r>
              <a:rPr lang="en-US" sz="2600" b="1" dirty="0" smtClean="0"/>
              <a:t>); </a:t>
            </a:r>
          </a:p>
          <a:p>
            <a:pPr algn="just"/>
            <a:r>
              <a:rPr lang="en-US" sz="2800" dirty="0" smtClean="0"/>
              <a:t>In this example, the implicit intent requests an action of viewing data. </a:t>
            </a:r>
          </a:p>
          <a:p>
            <a:pPr algn="just"/>
            <a:r>
              <a:rPr lang="en-US" sz="2800" dirty="0" smtClean="0"/>
              <a:t>The system determines which activity can handle this action based on the data URI (in this case, a web URL).</a:t>
            </a:r>
            <a:endParaRPr lang="en-US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In android, </a:t>
            </a:r>
            <a:r>
              <a:rPr lang="en-US" b="1" dirty="0" smtClean="0"/>
              <a:t>Intent</a:t>
            </a:r>
            <a:r>
              <a:rPr lang="en-US" dirty="0" smtClean="0"/>
              <a:t> is a messaging object which is used to request an action from another </a:t>
            </a:r>
            <a:r>
              <a:rPr lang="en-US" dirty="0" smtClean="0">
                <a:hlinkClick r:id="rId2" tooltip="Android Application Components (Activities, Intents, Views, Layouts, Services)"/>
              </a:rPr>
              <a:t>app component</a:t>
            </a:r>
            <a:r>
              <a:rPr lang="en-US" dirty="0" smtClean="0"/>
              <a:t> such as </a:t>
            </a:r>
            <a:r>
              <a:rPr lang="en-US" dirty="0" smtClean="0">
                <a:hlinkClick r:id="rId3" tooltip="Android Activities with Examples"/>
              </a:rPr>
              <a:t>activities</a:t>
            </a:r>
            <a:r>
              <a:rPr lang="en-US" dirty="0" smtClean="0"/>
              <a:t>, </a:t>
            </a:r>
            <a:r>
              <a:rPr lang="en-US" dirty="0" smtClean="0">
                <a:hlinkClick r:id="rId4" tooltip="Android Services with Examples"/>
              </a:rPr>
              <a:t>services</a:t>
            </a:r>
            <a:r>
              <a:rPr lang="en-US" dirty="0" smtClean="0"/>
              <a:t>, </a:t>
            </a:r>
            <a:r>
              <a:rPr lang="en-US" dirty="0" smtClean="0">
                <a:hlinkClick r:id="rId5" tooltip="Android Broadcast Receivers with Examples"/>
              </a:rPr>
              <a:t>broadcast receivers</a:t>
            </a:r>
            <a:r>
              <a:rPr lang="en-US" dirty="0" smtClean="0"/>
              <a:t>, and </a:t>
            </a:r>
            <a:r>
              <a:rPr lang="en-US" dirty="0" smtClean="0">
                <a:hlinkClick r:id="rId6" tooltip="Android Content Providers with Examples"/>
              </a:rPr>
              <a:t>content providers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Intents</a:t>
            </a:r>
            <a:r>
              <a:rPr lang="en-US" dirty="0" smtClean="0"/>
              <a:t> will help us to maintain the communication between </a:t>
            </a:r>
            <a:r>
              <a:rPr lang="en-US" dirty="0" smtClean="0">
                <a:hlinkClick r:id="rId2" tooltip="Android Application Components (Activities, Intents, Views, Layouts, Services)"/>
              </a:rPr>
              <a:t>app components</a:t>
            </a:r>
            <a:r>
              <a:rPr lang="en-US" dirty="0" smtClean="0"/>
              <a:t> from the same application as well as with the components of other applications.</a:t>
            </a:r>
          </a:p>
          <a:p>
            <a:pPr algn="just"/>
            <a:r>
              <a:rPr lang="en-US" dirty="0" smtClean="0"/>
              <a:t>In android, Intents are the objects of </a:t>
            </a:r>
            <a:r>
              <a:rPr lang="en-US" b="1" dirty="0" err="1" smtClean="0"/>
              <a:t>android.content.Intent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566896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Explicit Intents:</a:t>
            </a:r>
            <a:endParaRPr lang="en-US" dirty="0" smtClean="0"/>
          </a:p>
          <a:p>
            <a:pPr algn="just"/>
            <a:r>
              <a:rPr lang="en-US" b="1" dirty="0" smtClean="0"/>
              <a:t>Target Component Specified:</a:t>
            </a:r>
            <a:r>
              <a:rPr lang="en-US" dirty="0" smtClean="0"/>
              <a:t> In an explicit intent, the target component (activity, service, or broadcast receiver) is explicitly defined.</a:t>
            </a:r>
          </a:p>
          <a:p>
            <a:pPr algn="just"/>
            <a:r>
              <a:rPr lang="en-US" b="1" dirty="0" smtClean="0"/>
              <a:t>Example:</a:t>
            </a:r>
            <a:endParaRPr lang="en-US" dirty="0" smtClean="0"/>
          </a:p>
          <a:p>
            <a:r>
              <a:rPr lang="en-US" sz="2400" b="1" dirty="0" smtClean="0"/>
              <a:t>Intent </a:t>
            </a:r>
            <a:r>
              <a:rPr lang="en-US" sz="2400" b="1" dirty="0" err="1" smtClean="0"/>
              <a:t>explicitIntent</a:t>
            </a:r>
            <a:r>
              <a:rPr lang="en-US" sz="2400" b="1" dirty="0" smtClean="0"/>
              <a:t> = new Intent(</a:t>
            </a:r>
            <a:r>
              <a:rPr lang="en-US" sz="2400" b="1" dirty="0" err="1" smtClean="0"/>
              <a:t>CurrentActivity.this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TargetActivity.class</a:t>
            </a:r>
            <a:r>
              <a:rPr lang="en-US" sz="2400" b="1" dirty="0" smtClean="0"/>
              <a:t>); </a:t>
            </a:r>
          </a:p>
          <a:p>
            <a:r>
              <a:rPr lang="en-US" sz="2400" b="1" dirty="0" err="1" smtClean="0"/>
              <a:t>startActivity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explicitIntent</a:t>
            </a:r>
            <a:r>
              <a:rPr lang="en-US" sz="2400" b="1" dirty="0" smtClean="0"/>
              <a:t>); </a:t>
            </a:r>
          </a:p>
          <a:p>
            <a:pPr algn="just"/>
            <a:r>
              <a:rPr lang="en-US" sz="2400" dirty="0" smtClean="0"/>
              <a:t>In this example, the intent explicitly names the target activity (</a:t>
            </a:r>
            <a:r>
              <a:rPr lang="en-US" sz="2400" dirty="0" err="1" smtClean="0"/>
              <a:t>TargetActivity</a:t>
            </a:r>
            <a:r>
              <a:rPr lang="en-US" sz="2400" dirty="0" smtClean="0"/>
              <a:t>), and the system directly launches that specific activity.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68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Implicit Intents:</a:t>
            </a:r>
            <a:endParaRPr lang="en-US" dirty="0" smtClean="0"/>
          </a:p>
          <a:p>
            <a:pPr algn="just"/>
            <a:r>
              <a:rPr lang="en-US" b="1" dirty="0" smtClean="0"/>
              <a:t>No Specific Component Specified:</a:t>
            </a:r>
            <a:r>
              <a:rPr lang="en-US" dirty="0" smtClean="0"/>
              <a:t> In an implicit intent, the system determines the appropriate component to fulfill the request based on the intent's action, data, and category.</a:t>
            </a:r>
          </a:p>
          <a:p>
            <a:pPr algn="just"/>
            <a:r>
              <a:rPr lang="en-US" b="1" dirty="0" smtClean="0"/>
              <a:t>Example:</a:t>
            </a:r>
            <a:endParaRPr lang="en-US" dirty="0" smtClean="0"/>
          </a:p>
          <a:p>
            <a:r>
              <a:rPr lang="en-US" sz="2600" b="1" dirty="0" smtClean="0"/>
              <a:t>Intent </a:t>
            </a:r>
            <a:r>
              <a:rPr lang="en-US" sz="2600" b="1" dirty="0" err="1" smtClean="0"/>
              <a:t>implicitIntent</a:t>
            </a:r>
            <a:r>
              <a:rPr lang="en-US" sz="2600" b="1" dirty="0" smtClean="0"/>
              <a:t> = new Intent(</a:t>
            </a:r>
            <a:r>
              <a:rPr lang="en-US" sz="2600" b="1" dirty="0" err="1" smtClean="0"/>
              <a:t>Intent.ACTION_VIEW</a:t>
            </a:r>
            <a:r>
              <a:rPr lang="en-US" sz="2600" b="1" dirty="0" smtClean="0"/>
              <a:t>); </a:t>
            </a:r>
            <a:r>
              <a:rPr lang="en-US" sz="2600" b="1" dirty="0" err="1" smtClean="0"/>
              <a:t>implicitIntent.setData</a:t>
            </a:r>
            <a:r>
              <a:rPr lang="en-US" sz="2600" b="1" dirty="0" smtClean="0"/>
              <a:t>(</a:t>
            </a:r>
            <a:r>
              <a:rPr lang="en-US" sz="2600" b="1" dirty="0" err="1" smtClean="0"/>
              <a:t>Uri.parse</a:t>
            </a:r>
            <a:r>
              <a:rPr lang="en-US" sz="2600" b="1" dirty="0" smtClean="0"/>
              <a:t>("https://www.example.com")); </a:t>
            </a:r>
          </a:p>
          <a:p>
            <a:r>
              <a:rPr lang="en-US" sz="2600" b="1" dirty="0" err="1" smtClean="0"/>
              <a:t>startActivity</a:t>
            </a:r>
            <a:r>
              <a:rPr lang="en-US" sz="2600" b="1" dirty="0" smtClean="0"/>
              <a:t>(</a:t>
            </a:r>
            <a:r>
              <a:rPr lang="en-US" sz="2600" b="1" dirty="0" err="1" smtClean="0"/>
              <a:t>implicitIntent</a:t>
            </a:r>
            <a:r>
              <a:rPr lang="en-US" sz="2600" b="1" dirty="0" smtClean="0"/>
              <a:t>); </a:t>
            </a:r>
          </a:p>
          <a:p>
            <a:r>
              <a:rPr lang="en-US" sz="2800" dirty="0" smtClean="0"/>
              <a:t>In this example, the implicit intent requests an action of viewing data. The system determines which activity can handle this action based on the data URI (in this case, a web URL).</a:t>
            </a:r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Uses of Intent in Android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There are three fundamental uses of intents: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1. To start an Activity</a:t>
            </a:r>
          </a:p>
          <a:p>
            <a:pPr>
              <a:buNone/>
            </a:pPr>
            <a:r>
              <a:rPr lang="en-US" sz="2000" dirty="0" smtClean="0"/>
              <a:t>	An </a:t>
            </a:r>
            <a:r>
              <a:rPr lang="en-US" sz="2000" u="sng" dirty="0" smtClean="0">
                <a:hlinkClick r:id="rId2"/>
              </a:rPr>
              <a:t>Activity</a:t>
            </a:r>
            <a:r>
              <a:rPr lang="en-US" sz="2000" dirty="0" smtClean="0"/>
              <a:t> represents a </a:t>
            </a:r>
            <a:r>
              <a:rPr lang="en-US" sz="2000" b="1" dirty="0" smtClean="0"/>
              <a:t>single screen in an app</a:t>
            </a:r>
            <a:r>
              <a:rPr lang="en-US" sz="2000" dirty="0" smtClean="0"/>
              <a:t>. You can start a new instance of an Activity by passing an Intent to </a:t>
            </a:r>
            <a:r>
              <a:rPr lang="en-US" sz="2000" b="1" dirty="0" err="1" smtClean="0"/>
              <a:t>startActivity</a:t>
            </a:r>
            <a:r>
              <a:rPr lang="en-US" sz="2000" b="1" dirty="0" smtClean="0"/>
              <a:t>().</a:t>
            </a:r>
            <a:r>
              <a:rPr lang="en-US" sz="2000" dirty="0" smtClean="0"/>
              <a:t> The Intent describes the activity to start and carries any necessary data along.</a:t>
            </a:r>
          </a:p>
          <a:p>
            <a:pPr>
              <a:buNone/>
            </a:pPr>
            <a:r>
              <a:rPr lang="en-US" sz="2000" b="1" dirty="0" smtClean="0"/>
              <a:t>2. To start a Service</a:t>
            </a:r>
          </a:p>
          <a:p>
            <a:pPr>
              <a:buNone/>
            </a:pPr>
            <a:r>
              <a:rPr lang="en-US" sz="2000" dirty="0" smtClean="0"/>
              <a:t>	A </a:t>
            </a:r>
            <a:r>
              <a:rPr lang="en-US" sz="2000" b="1" dirty="0" smtClean="0"/>
              <a:t>Service is a component that performs operations in the background </a:t>
            </a:r>
            <a:r>
              <a:rPr lang="en-US" sz="2000" dirty="0" smtClean="0"/>
              <a:t>and does not have a user interface. You can start a service to perform a one-time operation(such as downloading a file) by passing an Intent to</a:t>
            </a:r>
            <a:r>
              <a:rPr lang="en-US" sz="2000" b="1" dirty="0" smtClean="0"/>
              <a:t> </a:t>
            </a:r>
            <a:r>
              <a:rPr lang="en-US" sz="2000" b="1" dirty="0" err="1" smtClean="0"/>
              <a:t>startService</a:t>
            </a:r>
            <a:r>
              <a:rPr lang="en-US" sz="2000" b="1" dirty="0" smtClean="0"/>
              <a:t>(). </a:t>
            </a:r>
            <a:r>
              <a:rPr lang="en-US" sz="2000" dirty="0" smtClean="0"/>
              <a:t>The Intent describes which service to start and carries any necessary data.</a:t>
            </a:r>
          </a:p>
          <a:p>
            <a:pPr>
              <a:buNone/>
            </a:pPr>
            <a:r>
              <a:rPr lang="en-US" sz="2000" b="1" dirty="0" smtClean="0"/>
              <a:t>3. To deliver a Broadcast</a:t>
            </a:r>
          </a:p>
          <a:p>
            <a:pPr>
              <a:buNone/>
            </a:pPr>
            <a:r>
              <a:rPr lang="en-US" sz="2000" dirty="0" smtClean="0"/>
              <a:t>	In Android, </a:t>
            </a:r>
            <a:r>
              <a:rPr lang="en-US" sz="2000" b="1" dirty="0" smtClean="0"/>
              <a:t>a broadcast is a mechanism to send messages </a:t>
            </a:r>
            <a:r>
              <a:rPr lang="en-US" sz="2000" dirty="0" smtClean="0"/>
              <a:t>or events to other components within your application or even to other applications on the device. </a:t>
            </a:r>
            <a:r>
              <a:rPr lang="en-US" sz="2000" b="1" dirty="0" smtClean="0"/>
              <a:t>(e.g., : System boots up, Boot Completed or Sending a System Broadcast (e.g., Battery Level Change)</a:t>
            </a:r>
            <a:r>
              <a:rPr lang="en-US" sz="2000" dirty="0" smtClean="0"/>
              <a:t>. an Intent to </a:t>
            </a:r>
            <a:r>
              <a:rPr lang="en-US" sz="2000" b="1" dirty="0" err="1" smtClean="0"/>
              <a:t>sendBroadcast</a:t>
            </a:r>
            <a:r>
              <a:rPr lang="en-US" sz="2000" b="1" dirty="0" smtClean="0"/>
              <a:t>() or </a:t>
            </a:r>
            <a:r>
              <a:rPr lang="en-US" sz="2000" b="1" dirty="0" err="1" smtClean="0"/>
              <a:t>sendOrderedBroadcast</a:t>
            </a:r>
            <a:r>
              <a:rPr lang="en-US" sz="2000" b="1" dirty="0" smtClean="0"/>
              <a:t>().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Building an Intent Object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Generally, in android </a:t>
            </a:r>
            <a:r>
              <a:rPr lang="en-US" b="1" dirty="0" smtClean="0"/>
              <a:t>Intent</a:t>
            </a:r>
            <a:r>
              <a:rPr lang="en-US" dirty="0" smtClean="0"/>
              <a:t> object contains the information required to determine which component to start and the information about the action to be performed by the recipient component. </a:t>
            </a:r>
          </a:p>
          <a:p>
            <a:pPr algn="just"/>
            <a:r>
              <a:rPr lang="en-US" b="1" dirty="0" smtClean="0"/>
              <a:t>Component Name </a:t>
            </a:r>
          </a:p>
          <a:p>
            <a:pPr algn="just"/>
            <a:r>
              <a:rPr lang="en-US" b="1" dirty="0" smtClean="0"/>
              <a:t>Action </a:t>
            </a:r>
          </a:p>
          <a:p>
            <a:pPr algn="just"/>
            <a:r>
              <a:rPr lang="en-US" b="1" dirty="0" smtClean="0"/>
              <a:t>Data </a:t>
            </a:r>
          </a:p>
          <a:p>
            <a:pPr algn="just"/>
            <a:r>
              <a:rPr lang="en-US" b="1" dirty="0" smtClean="0"/>
              <a:t>Category</a:t>
            </a:r>
          </a:p>
          <a:p>
            <a:pPr algn="just"/>
            <a:r>
              <a:rPr lang="en-US" dirty="0" smtClean="0"/>
              <a:t>By using these properties, the android system will easily </a:t>
            </a:r>
            <a:r>
              <a:rPr lang="en-US" b="1" dirty="0" smtClean="0"/>
              <a:t>decide which app component to start.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Component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 smtClean="0"/>
              <a:t>It defines the name of the component to start and by using the component name android system will deliver intent to the specific app component defined by the component name. </a:t>
            </a:r>
          </a:p>
          <a:p>
            <a:r>
              <a:rPr lang="en-US" dirty="0" smtClean="0"/>
              <a:t>In case </a:t>
            </a:r>
            <a:r>
              <a:rPr lang="en-US" b="1" dirty="0" smtClean="0"/>
              <a:t>if we didn’t </a:t>
            </a:r>
            <a:r>
              <a:rPr lang="en-US" dirty="0" smtClean="0"/>
              <a:t>define component name then the android system will </a:t>
            </a:r>
            <a:r>
              <a:rPr lang="en-US" b="1" dirty="0" smtClean="0"/>
              <a:t>decide which component </a:t>
            </a:r>
            <a:r>
              <a:rPr lang="en-US" dirty="0" smtClean="0"/>
              <a:t>should receive intent </a:t>
            </a:r>
            <a:r>
              <a:rPr lang="en-US" b="1" dirty="0" smtClean="0"/>
              <a:t>based on other intent information such as action, data,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Action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It defines the name of the action to be performed to start an activity.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following are some of the common actions to start an activity.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ACTION_VIEW</a:t>
            </a:r>
            <a:r>
              <a:rPr lang="en-US" dirty="0" smtClean="0"/>
              <a:t>-We can use this action in intent with </a:t>
            </a:r>
            <a:r>
              <a:rPr lang="en-US" b="1" dirty="0" err="1" smtClean="0"/>
              <a:t>startActivity</a:t>
            </a:r>
            <a:r>
              <a:rPr lang="en-US" b="1" dirty="0" smtClean="0"/>
              <a:t>(), </a:t>
            </a:r>
            <a:r>
              <a:rPr lang="en-US" dirty="0" smtClean="0"/>
              <a:t>when we have information that </a:t>
            </a:r>
            <a:r>
              <a:rPr lang="en-US" b="1" dirty="0" smtClean="0"/>
              <a:t>activity can show to the user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ACTION_SEND</a:t>
            </a:r>
            <a:r>
              <a:rPr lang="en-US" dirty="0" smtClean="0"/>
              <a:t>-We can use this action in intent with </a:t>
            </a:r>
            <a:r>
              <a:rPr lang="en-US" b="1" dirty="0" err="1" smtClean="0"/>
              <a:t>startActivity</a:t>
            </a:r>
            <a:r>
              <a:rPr lang="en-US" b="1" dirty="0" smtClean="0"/>
              <a:t>(), </a:t>
            </a:r>
            <a:r>
              <a:rPr lang="en-US" dirty="0" smtClean="0"/>
              <a:t>when we </a:t>
            </a:r>
            <a:r>
              <a:rPr lang="en-US" b="1" dirty="0" smtClean="0"/>
              <a:t>have some data that the user can share through another app such as an email app, social sharing app.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It specifies a type of data to an intent filter. </a:t>
            </a:r>
            <a:r>
              <a:rPr lang="en-US" dirty="0" smtClean="0"/>
              <a:t>When we create an intent, it’s important to specify </a:t>
            </a:r>
            <a:r>
              <a:rPr lang="en-US" b="1" dirty="0" smtClean="0"/>
              <a:t>the type of data </a:t>
            </a:r>
            <a:r>
              <a:rPr lang="en-US" dirty="0" smtClean="0"/>
              <a:t>(MIME type) in addition to its URI.</a:t>
            </a:r>
          </a:p>
          <a:p>
            <a:pPr algn="just"/>
            <a:r>
              <a:rPr lang="en-US" b="1" dirty="0" smtClean="0"/>
              <a:t>Category</a:t>
            </a:r>
            <a:endParaRPr lang="en-US" dirty="0" smtClean="0"/>
          </a:p>
          <a:p>
            <a:pPr algn="just"/>
            <a:r>
              <a:rPr lang="en-US" dirty="0" smtClean="0"/>
              <a:t>Generally, the android category is </a:t>
            </a:r>
            <a:r>
              <a:rPr lang="en-US" b="1" dirty="0" smtClean="0"/>
              <a:t>optional for intents </a:t>
            </a:r>
            <a:r>
              <a:rPr lang="en-US" dirty="0" smtClean="0"/>
              <a:t>and it specifies the additional information about the type of component that should handle an intent.</a:t>
            </a:r>
          </a:p>
          <a:p>
            <a:pPr algn="just"/>
            <a:r>
              <a:rPr lang="en-US" dirty="0" smtClean="0"/>
              <a:t>We can specify a category for intent by using </a:t>
            </a:r>
            <a:r>
              <a:rPr lang="en-US" dirty="0" err="1" smtClean="0"/>
              <a:t>addCategory</a:t>
            </a:r>
            <a:r>
              <a:rPr lang="en-US" dirty="0" smtClean="0"/>
              <a:t>().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Intents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057400"/>
            <a:ext cx="5257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Android Explicit Intents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Explicit Intents</a:t>
            </a:r>
          </a:p>
          <a:p>
            <a:pPr algn="just"/>
            <a:r>
              <a:rPr lang="en-US" dirty="0" smtClean="0"/>
              <a:t>You use an </a:t>
            </a:r>
            <a:r>
              <a:rPr lang="en-US" b="1" dirty="0" smtClean="0"/>
              <a:t>explicit intent to start a new component in your own app</a:t>
            </a:r>
            <a:r>
              <a:rPr lang="en-US" dirty="0" smtClean="0"/>
              <a:t>, because you know which </a:t>
            </a:r>
            <a:r>
              <a:rPr lang="en-US" b="1" dirty="0" smtClean="0"/>
              <a:t>exact activity or service you want to start</a:t>
            </a:r>
            <a:r>
              <a:rPr lang="en-US" dirty="0" smtClean="0"/>
              <a:t>.  </a:t>
            </a:r>
          </a:p>
          <a:p>
            <a:pPr algn="just"/>
            <a:r>
              <a:rPr lang="en-US" b="1" dirty="0" smtClean="0"/>
              <a:t>By using explicit intents we can send or share data/content from one activity to another activity based on our requirements</a:t>
            </a:r>
            <a:r>
              <a:rPr lang="en-US" dirty="0" smtClean="0"/>
              <a:t>. </a:t>
            </a:r>
          </a:p>
          <a:p>
            <a:pPr algn="just"/>
            <a:r>
              <a:rPr lang="en-US" dirty="0" smtClean="0"/>
              <a:t>For example, </a:t>
            </a:r>
            <a:r>
              <a:rPr lang="en-US" b="1" dirty="0" smtClean="0"/>
              <a:t>you can start a new activity in response to a user action </a:t>
            </a:r>
            <a:r>
              <a:rPr lang="en-US" dirty="0" smtClean="0"/>
              <a:t>using explicit intents</a:t>
            </a:r>
          </a:p>
          <a:p>
            <a:pPr algn="just">
              <a:buNone/>
            </a:pPr>
            <a:r>
              <a:rPr lang="en-US" dirty="0" smtClean="0"/>
              <a:t>	or </a:t>
            </a:r>
            <a:r>
              <a:rPr lang="en-US" b="1" dirty="0" smtClean="0"/>
              <a:t>start a service to download a file in the background.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575</Words>
  <Application>Microsoft Office PowerPoint</Application>
  <PresentationFormat>On-screen Show (4:3)</PresentationFormat>
  <Paragraphs>75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Android Intents (Implicit, Explicit)</vt:lpstr>
      <vt:lpstr>Intents</vt:lpstr>
      <vt:lpstr>Uses of Intent in Android There are three fundamental uses of intents:</vt:lpstr>
      <vt:lpstr>Building an Intent Object</vt:lpstr>
      <vt:lpstr>Component Name</vt:lpstr>
      <vt:lpstr> Action It defines the name of the action to be performed to start an activity.  The following are some of the common actions to start an activity. </vt:lpstr>
      <vt:lpstr>Data</vt:lpstr>
      <vt:lpstr>Types of Intents</vt:lpstr>
      <vt:lpstr>Android Explicit Intents</vt:lpstr>
      <vt:lpstr>Slide 10</vt:lpstr>
      <vt:lpstr>Create an Explicit Intent</vt:lpstr>
      <vt:lpstr>Intent explicitIntent = new Intent(CurrentActivity.this, TargetActivity.class);  startActivity(explicitIntent);</vt:lpstr>
      <vt:lpstr>Android Explicit Intent Example</vt:lpstr>
      <vt:lpstr>Slide 14</vt:lpstr>
      <vt:lpstr>Slide 15</vt:lpstr>
      <vt:lpstr>Slide 16</vt:lpstr>
      <vt:lpstr>Slide 17</vt:lpstr>
      <vt:lpstr>Android Implicit Intents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Intents (Implicit, Explicit)</dc:title>
  <dc:creator>CSE</dc:creator>
  <cp:lastModifiedBy>CSE</cp:lastModifiedBy>
  <cp:revision>88</cp:revision>
  <dcterms:created xsi:type="dcterms:W3CDTF">2006-08-16T00:00:00Z</dcterms:created>
  <dcterms:modified xsi:type="dcterms:W3CDTF">2024-03-08T04:58:26Z</dcterms:modified>
</cp:coreProperties>
</file>